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84" r:id="rId1"/>
  </p:sldMasterIdLst>
  <p:notesMasterIdLst>
    <p:notesMasterId r:id="rId10"/>
  </p:notesMasterIdLst>
  <p:sldIdLst>
    <p:sldId id="256" r:id="rId2"/>
    <p:sldId id="258" r:id="rId3"/>
    <p:sldId id="264" r:id="rId4"/>
    <p:sldId id="277" r:id="rId5"/>
    <p:sldId id="272" r:id="rId6"/>
    <p:sldId id="278" r:id="rId7"/>
    <p:sldId id="259" r:id="rId8"/>
    <p:sldId id="265"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83C6"/>
    <a:srgbClr val="FFFFFF"/>
    <a:srgbClr val="E7F169"/>
    <a:srgbClr val="FBFBD1"/>
    <a:srgbClr val="CCE3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C72182-FFE5-45A9-85F3-B5E9C12C37C7}" v="12" dt="2023-02-05T10:32:17.500"/>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淡色スタイル 3 - アクセント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10A1B5D5-9B99-4C35-A422-299274C87663}" styleName="中間スタイル 1 - アクセント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中間スタイル 1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427" autoAdjust="0"/>
    <p:restoredTop sz="94660"/>
  </p:normalViewPr>
  <p:slideViewPr>
    <p:cSldViewPr snapToGrid="0">
      <p:cViewPr varScale="1">
        <p:scale>
          <a:sx n="88" d="100"/>
          <a:sy n="88" d="100"/>
        </p:scale>
        <p:origin x="102" y="5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早川 侑花" userId="6048939b20a31529" providerId="LiveId" clId="{A0C72182-FFE5-45A9-85F3-B5E9C12C37C7}"/>
    <pc:docChg chg="custSel addSld delSld modSld">
      <pc:chgData name="早川 侑花" userId="6048939b20a31529" providerId="LiveId" clId="{A0C72182-FFE5-45A9-85F3-B5E9C12C37C7}" dt="2023-02-05T10:32:20.390" v="107" actId="1076"/>
      <pc:docMkLst>
        <pc:docMk/>
      </pc:docMkLst>
      <pc:sldChg chg="modSp mod">
        <pc:chgData name="早川 侑花" userId="6048939b20a31529" providerId="LiveId" clId="{A0C72182-FFE5-45A9-85F3-B5E9C12C37C7}" dt="2023-02-05T10:25:36.927" v="82" actId="20577"/>
        <pc:sldMkLst>
          <pc:docMk/>
          <pc:sldMk cId="1629740861" sldId="256"/>
        </pc:sldMkLst>
        <pc:spChg chg="mod">
          <ac:chgData name="早川 侑花" userId="6048939b20a31529" providerId="LiveId" clId="{A0C72182-FFE5-45A9-85F3-B5E9C12C37C7}" dt="2023-02-05T10:25:21.712" v="71" actId="20577"/>
          <ac:spMkLst>
            <pc:docMk/>
            <pc:sldMk cId="1629740861" sldId="256"/>
            <ac:spMk id="2" creationId="{8D775A4F-74A7-4CE3-80F7-165C5BFA3315}"/>
          </ac:spMkLst>
        </pc:spChg>
        <pc:spChg chg="mod">
          <ac:chgData name="早川 侑花" userId="6048939b20a31529" providerId="LiveId" clId="{A0C72182-FFE5-45A9-85F3-B5E9C12C37C7}" dt="2023-02-05T10:25:36.927" v="82" actId="20577"/>
          <ac:spMkLst>
            <pc:docMk/>
            <pc:sldMk cId="1629740861" sldId="256"/>
            <ac:spMk id="3" creationId="{E24DB7C2-E226-4D86-9A00-007F5EB2D73D}"/>
          </ac:spMkLst>
        </pc:spChg>
      </pc:sldChg>
      <pc:sldChg chg="add del">
        <pc:chgData name="早川 侑花" userId="6048939b20a31529" providerId="LiveId" clId="{A0C72182-FFE5-45A9-85F3-B5E9C12C37C7}" dt="2023-02-05T10:27:36.241" v="85"/>
        <pc:sldMkLst>
          <pc:docMk/>
          <pc:sldMk cId="679075687" sldId="258"/>
        </pc:sldMkLst>
      </pc:sldChg>
      <pc:sldChg chg="del">
        <pc:chgData name="早川 侑花" userId="6048939b20a31529" providerId="LiveId" clId="{A0C72182-FFE5-45A9-85F3-B5E9C12C37C7}" dt="2023-02-05T10:29:00.294" v="98" actId="2696"/>
        <pc:sldMkLst>
          <pc:docMk/>
          <pc:sldMk cId="2779318297" sldId="260"/>
        </pc:sldMkLst>
      </pc:sldChg>
      <pc:sldChg chg="del">
        <pc:chgData name="早川 侑花" userId="6048939b20a31529" providerId="LiveId" clId="{A0C72182-FFE5-45A9-85F3-B5E9C12C37C7}" dt="2023-02-05T10:29:02.937" v="99" actId="2696"/>
        <pc:sldMkLst>
          <pc:docMk/>
          <pc:sldMk cId="427329060" sldId="261"/>
        </pc:sldMkLst>
      </pc:sldChg>
      <pc:sldChg chg="add">
        <pc:chgData name="早川 侑花" userId="6048939b20a31529" providerId="LiveId" clId="{A0C72182-FFE5-45A9-85F3-B5E9C12C37C7}" dt="2023-02-05T10:27:37.590" v="86"/>
        <pc:sldMkLst>
          <pc:docMk/>
          <pc:sldMk cId="2393767074" sldId="264"/>
        </pc:sldMkLst>
      </pc:sldChg>
      <pc:sldChg chg="addSp delSp modSp mod">
        <pc:chgData name="早川 侑花" userId="6048939b20a31529" providerId="LiveId" clId="{A0C72182-FFE5-45A9-85F3-B5E9C12C37C7}" dt="2023-02-05T10:32:20.390" v="107" actId="1076"/>
        <pc:sldMkLst>
          <pc:docMk/>
          <pc:sldMk cId="1816183589" sldId="265"/>
        </pc:sldMkLst>
        <pc:spChg chg="mod">
          <ac:chgData name="早川 侑花" userId="6048939b20a31529" providerId="LiveId" clId="{A0C72182-FFE5-45A9-85F3-B5E9C12C37C7}" dt="2023-02-05T10:32:11.357" v="102" actId="1076"/>
          <ac:spMkLst>
            <pc:docMk/>
            <pc:sldMk cId="1816183589" sldId="265"/>
            <ac:spMk id="22" creationId="{A08375D6-061D-E40E-A40A-7AD53465A5E0}"/>
          </ac:spMkLst>
        </pc:spChg>
        <pc:spChg chg="mod">
          <ac:chgData name="早川 侑花" userId="6048939b20a31529" providerId="LiveId" clId="{A0C72182-FFE5-45A9-85F3-B5E9C12C37C7}" dt="2023-02-05T10:32:11.357" v="102" actId="1076"/>
          <ac:spMkLst>
            <pc:docMk/>
            <pc:sldMk cId="1816183589" sldId="265"/>
            <ac:spMk id="25" creationId="{903A207C-AAB6-0E82-B43A-2A9FB983014C}"/>
          </ac:spMkLst>
        </pc:spChg>
        <pc:spChg chg="mod">
          <ac:chgData name="早川 侑花" userId="6048939b20a31529" providerId="LiveId" clId="{A0C72182-FFE5-45A9-85F3-B5E9C12C37C7}" dt="2023-02-05T10:32:11.357" v="102" actId="1076"/>
          <ac:spMkLst>
            <pc:docMk/>
            <pc:sldMk cId="1816183589" sldId="265"/>
            <ac:spMk id="27" creationId="{62961B51-DCAC-DE52-5228-B0081AFF9969}"/>
          </ac:spMkLst>
        </pc:spChg>
        <pc:spChg chg="mod">
          <ac:chgData name="早川 侑花" userId="6048939b20a31529" providerId="LiveId" clId="{A0C72182-FFE5-45A9-85F3-B5E9C12C37C7}" dt="2023-02-05T10:32:11.357" v="102" actId="1076"/>
          <ac:spMkLst>
            <pc:docMk/>
            <pc:sldMk cId="1816183589" sldId="265"/>
            <ac:spMk id="28" creationId="{3C9B634E-9EE0-C0B4-320C-A53A6C44BC63}"/>
          </ac:spMkLst>
        </pc:spChg>
        <pc:spChg chg="mod">
          <ac:chgData name="早川 侑花" userId="6048939b20a31529" providerId="LiveId" clId="{A0C72182-FFE5-45A9-85F3-B5E9C12C37C7}" dt="2023-02-05T10:32:11.357" v="102" actId="1076"/>
          <ac:spMkLst>
            <pc:docMk/>
            <pc:sldMk cId="1816183589" sldId="265"/>
            <ac:spMk id="29" creationId="{500FA4F0-2864-E294-19FD-F8E85B5C69C5}"/>
          </ac:spMkLst>
        </pc:spChg>
        <pc:spChg chg="mod">
          <ac:chgData name="早川 侑花" userId="6048939b20a31529" providerId="LiveId" clId="{A0C72182-FFE5-45A9-85F3-B5E9C12C37C7}" dt="2023-02-05T10:32:11.357" v="102" actId="1076"/>
          <ac:spMkLst>
            <pc:docMk/>
            <pc:sldMk cId="1816183589" sldId="265"/>
            <ac:spMk id="30" creationId="{6899FC8F-BB6D-3B1F-F2DF-EB198E62E7A4}"/>
          </ac:spMkLst>
        </pc:spChg>
        <pc:spChg chg="mod">
          <ac:chgData name="早川 侑花" userId="6048939b20a31529" providerId="LiveId" clId="{A0C72182-FFE5-45A9-85F3-B5E9C12C37C7}" dt="2023-02-05T10:32:11.357" v="102" actId="1076"/>
          <ac:spMkLst>
            <pc:docMk/>
            <pc:sldMk cId="1816183589" sldId="265"/>
            <ac:spMk id="32" creationId="{02FC2D68-C5CD-FD97-B370-915170E41436}"/>
          </ac:spMkLst>
        </pc:spChg>
        <pc:spChg chg="mod">
          <ac:chgData name="早川 侑花" userId="6048939b20a31529" providerId="LiveId" clId="{A0C72182-FFE5-45A9-85F3-B5E9C12C37C7}" dt="2023-02-05T10:32:11.357" v="102" actId="1076"/>
          <ac:spMkLst>
            <pc:docMk/>
            <pc:sldMk cId="1816183589" sldId="265"/>
            <ac:spMk id="35" creationId="{F2E6AC24-A990-27DE-BB32-B34854ABF9DF}"/>
          </ac:spMkLst>
        </pc:spChg>
        <pc:spChg chg="mod">
          <ac:chgData name="早川 侑花" userId="6048939b20a31529" providerId="LiveId" clId="{A0C72182-FFE5-45A9-85F3-B5E9C12C37C7}" dt="2023-02-05T10:32:11.357" v="102" actId="1076"/>
          <ac:spMkLst>
            <pc:docMk/>
            <pc:sldMk cId="1816183589" sldId="265"/>
            <ac:spMk id="36" creationId="{1EACC1FE-38D4-60F5-8BD7-DEBB872CB4AA}"/>
          </ac:spMkLst>
        </pc:spChg>
        <pc:spChg chg="mod">
          <ac:chgData name="早川 侑花" userId="6048939b20a31529" providerId="LiveId" clId="{A0C72182-FFE5-45A9-85F3-B5E9C12C37C7}" dt="2023-02-05T10:32:11.357" v="102" actId="1076"/>
          <ac:spMkLst>
            <pc:docMk/>
            <pc:sldMk cId="1816183589" sldId="265"/>
            <ac:spMk id="37" creationId="{2C48CDB1-157F-D116-C328-B7F581843317}"/>
          </ac:spMkLst>
        </pc:spChg>
        <pc:spChg chg="mod">
          <ac:chgData name="早川 侑花" userId="6048939b20a31529" providerId="LiveId" clId="{A0C72182-FFE5-45A9-85F3-B5E9C12C37C7}" dt="2023-02-05T10:32:11.357" v="102" actId="1076"/>
          <ac:spMkLst>
            <pc:docMk/>
            <pc:sldMk cId="1816183589" sldId="265"/>
            <ac:spMk id="38" creationId="{F71017C9-D893-B498-A76F-FF75935B022D}"/>
          </ac:spMkLst>
        </pc:spChg>
        <pc:spChg chg="mod">
          <ac:chgData name="早川 侑花" userId="6048939b20a31529" providerId="LiveId" clId="{A0C72182-FFE5-45A9-85F3-B5E9C12C37C7}" dt="2023-02-05T10:32:11.357" v="102" actId="1076"/>
          <ac:spMkLst>
            <pc:docMk/>
            <pc:sldMk cId="1816183589" sldId="265"/>
            <ac:spMk id="43" creationId="{766B773B-7C52-C53D-7295-04436C2EA91F}"/>
          </ac:spMkLst>
        </pc:spChg>
        <pc:spChg chg="mod">
          <ac:chgData name="早川 侑花" userId="6048939b20a31529" providerId="LiveId" clId="{A0C72182-FFE5-45A9-85F3-B5E9C12C37C7}" dt="2023-02-05T10:32:11.357" v="102" actId="1076"/>
          <ac:spMkLst>
            <pc:docMk/>
            <pc:sldMk cId="1816183589" sldId="265"/>
            <ac:spMk id="44" creationId="{36CF92B5-28CA-26AF-F860-237CA954421B}"/>
          </ac:spMkLst>
        </pc:spChg>
        <pc:spChg chg="mod">
          <ac:chgData name="早川 侑花" userId="6048939b20a31529" providerId="LiveId" clId="{A0C72182-FFE5-45A9-85F3-B5E9C12C37C7}" dt="2023-02-05T10:32:11.357" v="102" actId="1076"/>
          <ac:spMkLst>
            <pc:docMk/>
            <pc:sldMk cId="1816183589" sldId="265"/>
            <ac:spMk id="45" creationId="{46A5AD8E-D903-3AE5-AFFE-51C1995D4FE4}"/>
          </ac:spMkLst>
        </pc:spChg>
        <pc:spChg chg="mod">
          <ac:chgData name="早川 侑花" userId="6048939b20a31529" providerId="LiveId" clId="{A0C72182-FFE5-45A9-85F3-B5E9C12C37C7}" dt="2023-02-05T10:32:11.357" v="102" actId="1076"/>
          <ac:spMkLst>
            <pc:docMk/>
            <pc:sldMk cId="1816183589" sldId="265"/>
            <ac:spMk id="47" creationId="{3F85738D-0D31-B410-A36F-456F97B43F20}"/>
          </ac:spMkLst>
        </pc:spChg>
        <pc:spChg chg="del">
          <ac:chgData name="早川 侑花" userId="6048939b20a31529" providerId="LiveId" clId="{A0C72182-FFE5-45A9-85F3-B5E9C12C37C7}" dt="2023-02-05T10:32:16.983" v="105" actId="478"/>
          <ac:spMkLst>
            <pc:docMk/>
            <pc:sldMk cId="1816183589" sldId="265"/>
            <ac:spMk id="49" creationId="{58B2D401-45ED-834B-6D90-2F5EF12F8F4B}"/>
          </ac:spMkLst>
        </pc:spChg>
        <pc:grpChg chg="del mod">
          <ac:chgData name="早川 侑花" userId="6048939b20a31529" providerId="LiveId" clId="{A0C72182-FFE5-45A9-85F3-B5E9C12C37C7}" dt="2023-02-05T10:32:12.185" v="103" actId="478"/>
          <ac:grpSpMkLst>
            <pc:docMk/>
            <pc:sldMk cId="1816183589" sldId="265"/>
            <ac:grpSpMk id="3" creationId="{F837B0CB-A374-B9EB-70CB-1C8EBDD2D575}"/>
          </ac:grpSpMkLst>
        </pc:grpChg>
        <pc:grpChg chg="mod">
          <ac:chgData name="早川 侑花" userId="6048939b20a31529" providerId="LiveId" clId="{A0C72182-FFE5-45A9-85F3-B5E9C12C37C7}" dt="2023-02-05T10:32:11.357" v="102" actId="1076"/>
          <ac:grpSpMkLst>
            <pc:docMk/>
            <pc:sldMk cId="1816183589" sldId="265"/>
            <ac:grpSpMk id="41" creationId="{2D8F3B06-1EED-8118-4D39-15A9B6ADCBE2}"/>
          </ac:grpSpMkLst>
        </pc:grpChg>
        <pc:picChg chg="add mod">
          <ac:chgData name="早川 侑花" userId="6048939b20a31529" providerId="LiveId" clId="{A0C72182-FFE5-45A9-85F3-B5E9C12C37C7}" dt="2023-02-05T10:32:20.390" v="107" actId="1076"/>
          <ac:picMkLst>
            <pc:docMk/>
            <pc:sldMk cId="1816183589" sldId="265"/>
            <ac:picMk id="6" creationId="{0A5CBE19-D3EC-59D5-A8E2-5B8EB8F1D9E7}"/>
          </ac:picMkLst>
        </pc:picChg>
        <pc:picChg chg="mod">
          <ac:chgData name="早川 侑花" userId="6048939b20a31529" providerId="LiveId" clId="{A0C72182-FFE5-45A9-85F3-B5E9C12C37C7}" dt="2023-02-05T10:32:11.357" v="102" actId="1076"/>
          <ac:picMkLst>
            <pc:docMk/>
            <pc:sldMk cId="1816183589" sldId="265"/>
            <ac:picMk id="20" creationId="{8E253861-1B75-A7CB-D04D-EB5880EF6DB9}"/>
          </ac:picMkLst>
        </pc:picChg>
        <pc:picChg chg="mod">
          <ac:chgData name="早川 侑花" userId="6048939b20a31529" providerId="LiveId" clId="{A0C72182-FFE5-45A9-85F3-B5E9C12C37C7}" dt="2023-02-05T10:32:11.357" v="102" actId="1076"/>
          <ac:picMkLst>
            <pc:docMk/>
            <pc:sldMk cId="1816183589" sldId="265"/>
            <ac:picMk id="26" creationId="{A7C5E4BD-222C-CC47-49F9-457B87077CB4}"/>
          </ac:picMkLst>
        </pc:picChg>
        <pc:picChg chg="mod">
          <ac:chgData name="早川 侑花" userId="6048939b20a31529" providerId="LiveId" clId="{A0C72182-FFE5-45A9-85F3-B5E9C12C37C7}" dt="2023-02-05T10:32:11.357" v="102" actId="1076"/>
          <ac:picMkLst>
            <pc:docMk/>
            <pc:sldMk cId="1816183589" sldId="265"/>
            <ac:picMk id="31" creationId="{DC6974EA-93B5-CB6B-EF85-97179C5E33B5}"/>
          </ac:picMkLst>
        </pc:picChg>
        <pc:picChg chg="del">
          <ac:chgData name="早川 侑花" userId="6048939b20a31529" providerId="LiveId" clId="{A0C72182-FFE5-45A9-85F3-B5E9C12C37C7}" dt="2023-02-05T10:32:14.125" v="104" actId="478"/>
          <ac:picMkLst>
            <pc:docMk/>
            <pc:sldMk cId="1816183589" sldId="265"/>
            <ac:picMk id="48" creationId="{D6A33210-2E0A-23B7-2057-0276374035E2}"/>
          </ac:picMkLst>
        </pc:picChg>
        <pc:cxnChg chg="mod">
          <ac:chgData name="早川 侑花" userId="6048939b20a31529" providerId="LiveId" clId="{A0C72182-FFE5-45A9-85F3-B5E9C12C37C7}" dt="2023-02-05T10:32:11.357" v="102" actId="1076"/>
          <ac:cxnSpMkLst>
            <pc:docMk/>
            <pc:sldMk cId="1816183589" sldId="265"/>
            <ac:cxnSpMk id="33" creationId="{6AB374C6-A45B-ADB8-5004-FB6E4D496F95}"/>
          </ac:cxnSpMkLst>
        </pc:cxnChg>
        <pc:cxnChg chg="mod">
          <ac:chgData name="早川 侑花" userId="6048939b20a31529" providerId="LiveId" clId="{A0C72182-FFE5-45A9-85F3-B5E9C12C37C7}" dt="2023-02-05T10:32:11.357" v="102" actId="1076"/>
          <ac:cxnSpMkLst>
            <pc:docMk/>
            <pc:sldMk cId="1816183589" sldId="265"/>
            <ac:cxnSpMk id="34" creationId="{F2D36E73-3432-1010-381E-36FDB992EEDA}"/>
          </ac:cxnSpMkLst>
        </pc:cxnChg>
        <pc:cxnChg chg="mod">
          <ac:chgData name="早川 侑花" userId="6048939b20a31529" providerId="LiveId" clId="{A0C72182-FFE5-45A9-85F3-B5E9C12C37C7}" dt="2023-02-05T10:32:11.357" v="102" actId="1076"/>
          <ac:cxnSpMkLst>
            <pc:docMk/>
            <pc:sldMk cId="1816183589" sldId="265"/>
            <ac:cxnSpMk id="39" creationId="{2EB189AC-DCCA-719C-7642-C718A237FE88}"/>
          </ac:cxnSpMkLst>
        </pc:cxnChg>
        <pc:cxnChg chg="mod">
          <ac:chgData name="早川 侑花" userId="6048939b20a31529" providerId="LiveId" clId="{A0C72182-FFE5-45A9-85F3-B5E9C12C37C7}" dt="2023-02-05T10:32:11.357" v="102" actId="1076"/>
          <ac:cxnSpMkLst>
            <pc:docMk/>
            <pc:sldMk cId="1816183589" sldId="265"/>
            <ac:cxnSpMk id="40" creationId="{68FD29D4-E922-A6B4-49A2-6CEE19E945FF}"/>
          </ac:cxnSpMkLst>
        </pc:cxnChg>
        <pc:cxnChg chg="mod">
          <ac:chgData name="早川 侑花" userId="6048939b20a31529" providerId="LiveId" clId="{A0C72182-FFE5-45A9-85F3-B5E9C12C37C7}" dt="2023-02-05T10:32:11.357" v="102" actId="1076"/>
          <ac:cxnSpMkLst>
            <pc:docMk/>
            <pc:sldMk cId="1816183589" sldId="265"/>
            <ac:cxnSpMk id="42" creationId="{CD3FE219-AF22-B847-B911-59947E0F73FB}"/>
          </ac:cxnSpMkLst>
        </pc:cxnChg>
        <pc:cxnChg chg="mod">
          <ac:chgData name="早川 侑花" userId="6048939b20a31529" providerId="LiveId" clId="{A0C72182-FFE5-45A9-85F3-B5E9C12C37C7}" dt="2023-02-05T10:32:11.357" v="102" actId="1076"/>
          <ac:cxnSpMkLst>
            <pc:docMk/>
            <pc:sldMk cId="1816183589" sldId="265"/>
            <ac:cxnSpMk id="46" creationId="{409055EE-12DB-20DD-75A7-F410EEDE526D}"/>
          </ac:cxnSpMkLst>
        </pc:cxnChg>
      </pc:sldChg>
      <pc:sldChg chg="del">
        <pc:chgData name="早川 侑花" userId="6048939b20a31529" providerId="LiveId" clId="{A0C72182-FFE5-45A9-85F3-B5E9C12C37C7}" dt="2023-02-05T10:28:36.726" v="90" actId="2696"/>
        <pc:sldMkLst>
          <pc:docMk/>
          <pc:sldMk cId="3124702588" sldId="266"/>
        </pc:sldMkLst>
      </pc:sldChg>
      <pc:sldChg chg="del">
        <pc:chgData name="早川 侑花" userId="6048939b20a31529" providerId="LiveId" clId="{A0C72182-FFE5-45A9-85F3-B5E9C12C37C7}" dt="2023-02-05T10:29:13.537" v="100" actId="2696"/>
        <pc:sldMkLst>
          <pc:docMk/>
          <pc:sldMk cId="1878421895" sldId="267"/>
        </pc:sldMkLst>
      </pc:sldChg>
      <pc:sldChg chg="del">
        <pc:chgData name="早川 侑花" userId="6048939b20a31529" providerId="LiveId" clId="{A0C72182-FFE5-45A9-85F3-B5E9C12C37C7}" dt="2023-02-05T10:28:41.013" v="91" actId="2696"/>
        <pc:sldMkLst>
          <pc:docMk/>
          <pc:sldMk cId="1459871698" sldId="268"/>
        </pc:sldMkLst>
      </pc:sldChg>
      <pc:sldChg chg="del">
        <pc:chgData name="早川 侑花" userId="6048939b20a31529" providerId="LiveId" clId="{A0C72182-FFE5-45A9-85F3-B5E9C12C37C7}" dt="2023-02-05T10:28:44.583" v="92" actId="2696"/>
        <pc:sldMkLst>
          <pc:docMk/>
          <pc:sldMk cId="416932370" sldId="270"/>
        </pc:sldMkLst>
      </pc:sldChg>
      <pc:sldChg chg="del">
        <pc:chgData name="早川 侑花" userId="6048939b20a31529" providerId="LiveId" clId="{A0C72182-FFE5-45A9-85F3-B5E9C12C37C7}" dt="2023-02-05T10:28:47.600" v="93" actId="2696"/>
        <pc:sldMkLst>
          <pc:docMk/>
          <pc:sldMk cId="3445273345" sldId="271"/>
        </pc:sldMkLst>
      </pc:sldChg>
      <pc:sldChg chg="add">
        <pc:chgData name="早川 侑花" userId="6048939b20a31529" providerId="LiveId" clId="{A0C72182-FFE5-45A9-85F3-B5E9C12C37C7}" dt="2023-02-05T10:27:53.254" v="88"/>
        <pc:sldMkLst>
          <pc:docMk/>
          <pc:sldMk cId="622435819" sldId="272"/>
        </pc:sldMkLst>
      </pc:sldChg>
      <pc:sldChg chg="add">
        <pc:chgData name="早川 侑花" userId="6048939b20a31529" providerId="LiveId" clId="{A0C72182-FFE5-45A9-85F3-B5E9C12C37C7}" dt="2023-02-05T10:27:46.994" v="87"/>
        <pc:sldMkLst>
          <pc:docMk/>
          <pc:sldMk cId="2701577411" sldId="277"/>
        </pc:sldMkLst>
      </pc:sldChg>
      <pc:sldChg chg="add">
        <pc:chgData name="早川 侑花" userId="6048939b20a31529" providerId="LiveId" clId="{A0C72182-FFE5-45A9-85F3-B5E9C12C37C7}" dt="2023-02-05T10:28:02.347" v="89"/>
        <pc:sldMkLst>
          <pc:docMk/>
          <pc:sldMk cId="3573074207" sldId="278"/>
        </pc:sldMkLst>
      </pc:sldChg>
      <pc:sldChg chg="add del">
        <pc:chgData name="早川 侑花" userId="6048939b20a31529" providerId="LiveId" clId="{A0C72182-FFE5-45A9-85F3-B5E9C12C37C7}" dt="2023-02-05T10:28:58.574" v="97" actId="2696"/>
        <pc:sldMkLst>
          <pc:docMk/>
          <pc:sldMk cId="296259014" sldId="279"/>
        </pc:sldMkLst>
      </pc:sldChg>
      <pc:sldChg chg="add del">
        <pc:chgData name="早川 侑花" userId="6048939b20a31529" providerId="LiveId" clId="{A0C72182-FFE5-45A9-85F3-B5E9C12C37C7}" dt="2023-02-05T10:28:53.372" v="95" actId="2696"/>
        <pc:sldMkLst>
          <pc:docMk/>
          <pc:sldMk cId="1230508983" sldId="279"/>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Microsoft%20PowerPoint%20&#20869;&#12398;&#12464;&#12521;&#1250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メイリオ" panose="020B0604030504040204" pitchFamily="50" charset="-128"/>
                <a:ea typeface="メイリオ" panose="020B0604030504040204" pitchFamily="50" charset="-128"/>
                <a:cs typeface="+mn-cs"/>
              </a:defRPr>
            </a:pPr>
            <a:r>
              <a:rPr lang="ja-JP" altLang="en-US">
                <a:latin typeface="メイリオ" panose="020B0604030504040204" pitchFamily="50" charset="-128"/>
                <a:ea typeface="メイリオ" panose="020B0604030504040204" pitchFamily="50" charset="-128"/>
              </a:rPr>
              <a:t>イメージ図</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メイリオ" panose="020B0604030504040204" pitchFamily="50" charset="-128"/>
              <a:ea typeface="メイリオ" panose="020B0604030504040204" pitchFamily="50" charset="-128"/>
              <a:cs typeface="+mn-cs"/>
            </a:defRPr>
          </a:pPr>
          <a:endParaRPr lang="ja-JP"/>
        </a:p>
      </c:txPr>
    </c:title>
    <c:autoTitleDeleted val="0"/>
    <c:plotArea>
      <c:layout/>
      <c:barChart>
        <c:barDir val="col"/>
        <c:grouping val="clustered"/>
        <c:varyColors val="0"/>
        <c:ser>
          <c:idx val="0"/>
          <c:order val="0"/>
          <c:tx>
            <c:strRef>
              <c:f>'[Microsoft PowerPoint 内のグラフ]Sheet1'!$B$1</c:f>
              <c:strCache>
                <c:ptCount val="1"/>
                <c:pt idx="0">
                  <c:v>低い</c:v>
                </c:pt>
              </c:strCache>
            </c:strRef>
          </c:tx>
          <c:spPr>
            <a:solidFill>
              <a:schemeClr val="accent1"/>
            </a:solidFill>
            <a:ln>
              <a:noFill/>
            </a:ln>
            <a:effectLst/>
          </c:spPr>
          <c:invertIfNegative val="0"/>
          <c:cat>
            <c:strRef>
              <c:f>'[Microsoft PowerPoint 内のグラフ]Sheet1'!$A$2:$A$4</c:f>
              <c:strCache>
                <c:ptCount val="3"/>
                <c:pt idx="0">
                  <c:v>簡単</c:v>
                </c:pt>
                <c:pt idx="1">
                  <c:v>普通</c:v>
                </c:pt>
                <c:pt idx="2">
                  <c:v>難しい</c:v>
                </c:pt>
              </c:strCache>
            </c:strRef>
          </c:cat>
          <c:val>
            <c:numRef>
              <c:f>'[Microsoft PowerPoint 内のグラフ]Sheet1'!$B$2:$B$4</c:f>
              <c:numCache>
                <c:formatCode>General</c:formatCode>
                <c:ptCount val="3"/>
                <c:pt idx="0">
                  <c:v>3</c:v>
                </c:pt>
                <c:pt idx="1">
                  <c:v>2</c:v>
                </c:pt>
                <c:pt idx="2">
                  <c:v>1</c:v>
                </c:pt>
              </c:numCache>
            </c:numRef>
          </c:val>
          <c:extLst>
            <c:ext xmlns:c16="http://schemas.microsoft.com/office/drawing/2014/chart" uri="{C3380CC4-5D6E-409C-BE32-E72D297353CC}">
              <c16:uniqueId val="{00000000-EF8D-4D99-94D0-16EFAB385C94}"/>
            </c:ext>
          </c:extLst>
        </c:ser>
        <c:ser>
          <c:idx val="1"/>
          <c:order val="1"/>
          <c:tx>
            <c:strRef>
              <c:f>'[Microsoft PowerPoint 内のグラフ]Sheet1'!$C$1</c:f>
              <c:strCache>
                <c:ptCount val="1"/>
                <c:pt idx="0">
                  <c:v>中程度</c:v>
                </c:pt>
              </c:strCache>
            </c:strRef>
          </c:tx>
          <c:spPr>
            <a:solidFill>
              <a:schemeClr val="accent2"/>
            </a:solidFill>
            <a:ln>
              <a:noFill/>
            </a:ln>
            <a:effectLst/>
          </c:spPr>
          <c:invertIfNegative val="0"/>
          <c:cat>
            <c:strRef>
              <c:f>'[Microsoft PowerPoint 内のグラフ]Sheet1'!$A$2:$A$4</c:f>
              <c:strCache>
                <c:ptCount val="3"/>
                <c:pt idx="0">
                  <c:v>簡単</c:v>
                </c:pt>
                <c:pt idx="1">
                  <c:v>普通</c:v>
                </c:pt>
                <c:pt idx="2">
                  <c:v>難しい</c:v>
                </c:pt>
              </c:strCache>
            </c:strRef>
          </c:cat>
          <c:val>
            <c:numRef>
              <c:f>'[Microsoft PowerPoint 内のグラフ]Sheet1'!$C$2:$C$4</c:f>
              <c:numCache>
                <c:formatCode>General</c:formatCode>
                <c:ptCount val="3"/>
                <c:pt idx="0">
                  <c:v>4</c:v>
                </c:pt>
                <c:pt idx="1">
                  <c:v>3</c:v>
                </c:pt>
                <c:pt idx="2">
                  <c:v>2</c:v>
                </c:pt>
              </c:numCache>
            </c:numRef>
          </c:val>
          <c:extLst>
            <c:ext xmlns:c16="http://schemas.microsoft.com/office/drawing/2014/chart" uri="{C3380CC4-5D6E-409C-BE32-E72D297353CC}">
              <c16:uniqueId val="{00000001-EF8D-4D99-94D0-16EFAB385C94}"/>
            </c:ext>
          </c:extLst>
        </c:ser>
        <c:ser>
          <c:idx val="2"/>
          <c:order val="2"/>
          <c:tx>
            <c:strRef>
              <c:f>'[Microsoft PowerPoint 内のグラフ]Sheet1'!$D$1</c:f>
              <c:strCache>
                <c:ptCount val="1"/>
                <c:pt idx="0">
                  <c:v>高い</c:v>
                </c:pt>
              </c:strCache>
            </c:strRef>
          </c:tx>
          <c:spPr>
            <a:solidFill>
              <a:schemeClr val="accent3"/>
            </a:solidFill>
            <a:ln>
              <a:noFill/>
            </a:ln>
            <a:effectLst/>
          </c:spPr>
          <c:invertIfNegative val="0"/>
          <c:cat>
            <c:strRef>
              <c:f>'[Microsoft PowerPoint 内のグラフ]Sheet1'!$A$2:$A$4</c:f>
              <c:strCache>
                <c:ptCount val="3"/>
                <c:pt idx="0">
                  <c:v>簡単</c:v>
                </c:pt>
                <c:pt idx="1">
                  <c:v>普通</c:v>
                </c:pt>
                <c:pt idx="2">
                  <c:v>難しい</c:v>
                </c:pt>
              </c:strCache>
            </c:strRef>
          </c:cat>
          <c:val>
            <c:numRef>
              <c:f>'[Microsoft PowerPoint 内のグラフ]Sheet1'!$D$2:$D$4</c:f>
              <c:numCache>
                <c:formatCode>General</c:formatCode>
                <c:ptCount val="3"/>
                <c:pt idx="0">
                  <c:v>5</c:v>
                </c:pt>
                <c:pt idx="1">
                  <c:v>4</c:v>
                </c:pt>
                <c:pt idx="2">
                  <c:v>3</c:v>
                </c:pt>
              </c:numCache>
            </c:numRef>
          </c:val>
          <c:extLst>
            <c:ext xmlns:c16="http://schemas.microsoft.com/office/drawing/2014/chart" uri="{C3380CC4-5D6E-409C-BE32-E72D297353CC}">
              <c16:uniqueId val="{00000002-EF8D-4D99-94D0-16EFAB385C94}"/>
            </c:ext>
          </c:extLst>
        </c:ser>
        <c:dLbls>
          <c:showLegendKey val="0"/>
          <c:showVal val="0"/>
          <c:showCatName val="0"/>
          <c:showSerName val="0"/>
          <c:showPercent val="0"/>
          <c:showBubbleSize val="0"/>
        </c:dLbls>
        <c:gapWidth val="219"/>
        <c:overlap val="-27"/>
        <c:axId val="551649295"/>
        <c:axId val="551648463"/>
      </c:barChart>
      <c:catAx>
        <c:axId val="55164929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課題難易度</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51648463"/>
        <c:crosses val="autoZero"/>
        <c:auto val="1"/>
        <c:lblAlgn val="ctr"/>
        <c:lblOffset val="100"/>
        <c:noMultiLvlLbl val="0"/>
      </c:catAx>
      <c:valAx>
        <c:axId val="5516484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予期的注視</a:t>
                </a:r>
                <a:r>
                  <a:rPr lang="en-US" altLang="ja-JP"/>
                  <a:t>[ms]</a:t>
                </a:r>
                <a:endParaRPr lang="ja-JP"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5164929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jpeg>
</file>

<file path=ppt/media/image3.pn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E9A363-C562-4717-8CA7-2CF20435FCC6}" type="datetimeFigureOut">
              <a:rPr kumimoji="1" lang="ja-JP" altLang="en-US" smtClean="0"/>
              <a:t>2023/2/5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A96CD3-1353-4296-8566-B31788C20918}" type="slidenum">
              <a:rPr kumimoji="1" lang="ja-JP" altLang="en-US" smtClean="0"/>
              <a:t>‹#›</a:t>
            </a:fld>
            <a:endParaRPr kumimoji="1" lang="ja-JP" altLang="en-US"/>
          </a:p>
        </p:txBody>
      </p:sp>
    </p:spTree>
    <p:extLst>
      <p:ext uri="{BB962C8B-B14F-4D97-AF65-F5344CB8AC3E}">
        <p14:creationId xmlns:p14="http://schemas.microsoft.com/office/powerpoint/2010/main" val="26444152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内部状態を推定する研究は行われてきた．しかし負荷が大きい．視線計測は負荷が少ない</a:t>
            </a:r>
          </a:p>
        </p:txBody>
      </p:sp>
      <p:sp>
        <p:nvSpPr>
          <p:cNvPr id="4" name="スライド番号プレースホルダー 3"/>
          <p:cNvSpPr>
            <a:spLocks noGrp="1"/>
          </p:cNvSpPr>
          <p:nvPr>
            <p:ph type="sldNum" sz="quarter" idx="5"/>
          </p:nvPr>
        </p:nvSpPr>
        <p:spPr/>
        <p:txBody>
          <a:bodyPr/>
          <a:lstStyle/>
          <a:p>
            <a:fld id="{1FA96CD3-1353-4296-8566-B31788C20918}" type="slidenum">
              <a:rPr kumimoji="1" lang="ja-JP" altLang="en-US" smtClean="0"/>
              <a:t>2</a:t>
            </a:fld>
            <a:endParaRPr kumimoji="1" lang="ja-JP" altLang="en-US"/>
          </a:p>
        </p:txBody>
      </p:sp>
    </p:spTree>
    <p:extLst>
      <p:ext uri="{BB962C8B-B14F-4D97-AF65-F5344CB8AC3E}">
        <p14:creationId xmlns:p14="http://schemas.microsoft.com/office/powerpoint/2010/main" val="215617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内部状態を推定する研究は行われてきた．しかし負荷が大きい．視線計測は負荷が少ない</a:t>
            </a:r>
          </a:p>
        </p:txBody>
      </p:sp>
      <p:sp>
        <p:nvSpPr>
          <p:cNvPr id="4" name="スライド番号プレースホルダー 3"/>
          <p:cNvSpPr>
            <a:spLocks noGrp="1"/>
          </p:cNvSpPr>
          <p:nvPr>
            <p:ph type="sldNum" sz="quarter" idx="5"/>
          </p:nvPr>
        </p:nvSpPr>
        <p:spPr/>
        <p:txBody>
          <a:bodyPr/>
          <a:lstStyle/>
          <a:p>
            <a:fld id="{1FA96CD3-1353-4296-8566-B31788C20918}" type="slidenum">
              <a:rPr kumimoji="1" lang="ja-JP" altLang="en-US" smtClean="0"/>
              <a:t>3</a:t>
            </a:fld>
            <a:endParaRPr kumimoji="1" lang="ja-JP" altLang="en-US"/>
          </a:p>
        </p:txBody>
      </p:sp>
    </p:spTree>
    <p:extLst>
      <p:ext uri="{BB962C8B-B14F-4D97-AF65-F5344CB8AC3E}">
        <p14:creationId xmlns:p14="http://schemas.microsoft.com/office/powerpoint/2010/main" val="1314712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背景で述べた通り，巧緻性課題とは手指の運動に焦点を当てたものですが，予期的注視の度合いを計測するにあたって電磁的に操作のタイミングを取得する必要があるため，マウスを用いて</a:t>
            </a:r>
            <a:r>
              <a:rPr kumimoji="1" lang="en-US" altLang="ja-JP" dirty="0"/>
              <a:t>PC</a:t>
            </a:r>
            <a:br>
              <a:rPr kumimoji="1" lang="en-US" altLang="ja-JP" dirty="0"/>
            </a:br>
            <a:r>
              <a:rPr kumimoji="1" lang="ja-JP" altLang="en-US" dirty="0"/>
              <a:t>上のオブジェクトを移動させる課題を行うことにしました．</a:t>
            </a:r>
          </a:p>
        </p:txBody>
      </p:sp>
      <p:sp>
        <p:nvSpPr>
          <p:cNvPr id="4" name="スライド番号プレースホルダー 3"/>
          <p:cNvSpPr>
            <a:spLocks noGrp="1"/>
          </p:cNvSpPr>
          <p:nvPr>
            <p:ph type="sldNum" sz="quarter" idx="5"/>
          </p:nvPr>
        </p:nvSpPr>
        <p:spPr/>
        <p:txBody>
          <a:bodyPr/>
          <a:lstStyle/>
          <a:p>
            <a:fld id="{1FA96CD3-1353-4296-8566-B31788C20918}" type="slidenum">
              <a:rPr kumimoji="1" lang="ja-JP" altLang="en-US" smtClean="0"/>
              <a:t>6</a:t>
            </a:fld>
            <a:endParaRPr kumimoji="1" lang="ja-JP" altLang="en-US"/>
          </a:p>
        </p:txBody>
      </p:sp>
    </p:spTree>
    <p:extLst>
      <p:ext uri="{BB962C8B-B14F-4D97-AF65-F5344CB8AC3E}">
        <p14:creationId xmlns:p14="http://schemas.microsoft.com/office/powerpoint/2010/main" val="10794670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1FA96CD3-1353-4296-8566-B31788C20918}" type="slidenum">
              <a:rPr kumimoji="1" lang="ja-JP" altLang="en-US" smtClean="0"/>
              <a:t>7</a:t>
            </a:fld>
            <a:endParaRPr kumimoji="1" lang="ja-JP" altLang="en-US"/>
          </a:p>
        </p:txBody>
      </p:sp>
    </p:spTree>
    <p:extLst>
      <p:ext uri="{BB962C8B-B14F-4D97-AF65-F5344CB8AC3E}">
        <p14:creationId xmlns:p14="http://schemas.microsoft.com/office/powerpoint/2010/main" val="1951265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4400" spc="-50" baseline="0">
                <a:solidFill>
                  <a:schemeClr val="tx1">
                    <a:lumMod val="85000"/>
                    <a:lumOff val="15000"/>
                  </a:schemeClr>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0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D0DDF774-562A-4527-AD7F-72767F70D4CF}" type="datetime1">
              <a:rPr kumimoji="1" lang="ja-JP" altLang="en-US" smtClean="0"/>
              <a:t>2023/2/5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7147008-4A2B-49F8-B682-06419B22E900}" type="slidenum">
              <a:rPr kumimoji="1" lang="ja-JP" altLang="en-US" smtClean="0"/>
              <a:t>‹#›</a:t>
            </a:fld>
            <a:endParaRPr kumimoji="1" lang="ja-JP"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689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6FAD90A-8400-4B6A-B0AB-9E0E78FC345C}" type="datetime1">
              <a:rPr kumimoji="1" lang="ja-JP" altLang="en-US" smtClean="0"/>
              <a:t>2023/2/5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7147008-4A2B-49F8-B682-06419B22E900}" type="slidenum">
              <a:rPr kumimoji="1" lang="ja-JP" altLang="en-US" smtClean="0"/>
              <a:t>‹#›</a:t>
            </a:fld>
            <a:endParaRPr kumimoji="1" lang="ja-JP" altLang="en-US"/>
          </a:p>
        </p:txBody>
      </p:sp>
    </p:spTree>
    <p:extLst>
      <p:ext uri="{BB962C8B-B14F-4D97-AF65-F5344CB8AC3E}">
        <p14:creationId xmlns:p14="http://schemas.microsoft.com/office/powerpoint/2010/main" val="1196577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916A6F1-1511-465A-B56F-DE6EF44486B7}" type="datetime1">
              <a:rPr kumimoji="1" lang="ja-JP" altLang="en-US" smtClean="0"/>
              <a:t>2023/2/5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7147008-4A2B-49F8-B682-06419B22E900}" type="slidenum">
              <a:rPr kumimoji="1" lang="ja-JP" altLang="en-US" smtClean="0"/>
              <a:t>‹#›</a:t>
            </a:fld>
            <a:endParaRPr kumimoji="1" lang="ja-JP" altLang="en-US"/>
          </a:p>
        </p:txBody>
      </p:sp>
    </p:spTree>
    <p:extLst>
      <p:ext uri="{BB962C8B-B14F-4D97-AF65-F5344CB8AC3E}">
        <p14:creationId xmlns:p14="http://schemas.microsoft.com/office/powerpoint/2010/main" val="283650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6" name="Slide Number Placeholder 5"/>
          <p:cNvSpPr>
            <a:spLocks noGrp="1"/>
          </p:cNvSpPr>
          <p:nvPr>
            <p:ph type="sldNum" sz="quarter" idx="12"/>
          </p:nvPr>
        </p:nvSpPr>
        <p:spPr>
          <a:xfrm>
            <a:off x="8159981" y="6470825"/>
            <a:ext cx="984019" cy="365125"/>
          </a:xfrm>
        </p:spPr>
        <p:txBody>
          <a:bodyPr/>
          <a:lstStyle>
            <a:lvl1pPr>
              <a:defRPr sz="1800">
                <a:solidFill>
                  <a:schemeClr val="tx1"/>
                </a:solidFill>
                <a:latin typeface="メイリオ" panose="020B0604030504040204" pitchFamily="50" charset="-128"/>
                <a:ea typeface="メイリオ" panose="020B0604030504040204" pitchFamily="50" charset="-128"/>
              </a:defRPr>
            </a:lvl1pPr>
          </a:lstStyle>
          <a:p>
            <a:fld id="{17147008-4A2B-49F8-B682-06419B22E900}" type="slidenum">
              <a:rPr kumimoji="1" lang="ja-JP" altLang="en-US" smtClean="0"/>
              <a:pPr/>
              <a:t>‹#›</a:t>
            </a:fld>
            <a:endParaRPr kumimoji="1" lang="ja-JP" altLang="en-US" dirty="0"/>
          </a:p>
        </p:txBody>
      </p:sp>
      <p:sp>
        <p:nvSpPr>
          <p:cNvPr id="7" name="Content Placeholder 2">
            <a:extLst>
              <a:ext uri="{FF2B5EF4-FFF2-40B4-BE49-F238E27FC236}">
                <a16:creationId xmlns:a16="http://schemas.microsoft.com/office/drawing/2014/main" id="{572549BB-D1A6-F971-59B9-497091C7AF37}"/>
              </a:ext>
            </a:extLst>
          </p:cNvPr>
          <p:cNvSpPr>
            <a:spLocks noGrp="1"/>
          </p:cNvSpPr>
          <p:nvPr>
            <p:ph idx="13"/>
          </p:nvPr>
        </p:nvSpPr>
        <p:spPr>
          <a:xfrm>
            <a:off x="865562" y="6426984"/>
            <a:ext cx="7543801" cy="365125"/>
          </a:xfrm>
        </p:spPr>
        <p:txBody>
          <a:bodyPr>
            <a:noAutofit/>
          </a:bodyPr>
          <a:lstStyle>
            <a:lvl1pPr>
              <a:lnSpc>
                <a:spcPts val="0"/>
              </a:lnSpc>
              <a:defRPr sz="800">
                <a:solidFill>
                  <a:schemeClr val="tx1"/>
                </a:solidFill>
              </a:defRPr>
            </a:lvl1pPr>
            <a:lvl2pPr>
              <a:lnSpc>
                <a:spcPts val="0"/>
              </a:lnSpc>
              <a:defRPr sz="800">
                <a:solidFill>
                  <a:schemeClr val="tx1"/>
                </a:solidFill>
              </a:defRPr>
            </a:lvl2pPr>
            <a:lvl3pPr>
              <a:lnSpc>
                <a:spcPts val="0"/>
              </a:lnSpc>
              <a:defRPr sz="800">
                <a:solidFill>
                  <a:schemeClr val="tx1"/>
                </a:solidFill>
              </a:defRPr>
            </a:lvl3pPr>
            <a:lvl4pPr>
              <a:lnSpc>
                <a:spcPts val="0"/>
              </a:lnSpc>
              <a:defRPr sz="800">
                <a:solidFill>
                  <a:schemeClr val="tx1"/>
                </a:solidFill>
              </a:defRPr>
            </a:lvl4pPr>
            <a:lvl5pPr>
              <a:lnSpc>
                <a:spcPts val="0"/>
              </a:lnSpc>
              <a:defRPr sz="800">
                <a:solidFill>
                  <a:schemeClr val="tx1"/>
                </a:solidFill>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Tree>
    <p:extLst>
      <p:ext uri="{BB962C8B-B14F-4D97-AF65-F5344CB8AC3E}">
        <p14:creationId xmlns:p14="http://schemas.microsoft.com/office/powerpoint/2010/main" val="911107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1A1C258A-D0DD-4564-A59C-0CF2530D6E39}" type="datetime1">
              <a:rPr kumimoji="1" lang="ja-JP" altLang="en-US" smtClean="0"/>
              <a:t>2023/2/5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7147008-4A2B-49F8-B682-06419B22E900}" type="slidenum">
              <a:rPr kumimoji="1" lang="ja-JP" altLang="en-US" smtClean="0"/>
              <a:t>‹#›</a:t>
            </a:fld>
            <a:endParaRPr kumimoji="1" lang="ja-JP"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5800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22960" y="1845735"/>
            <a:ext cx="3703320" cy="402335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5C54DF4-6680-4834-A7E6-2B116E933419}" type="datetime1">
              <a:rPr kumimoji="1" lang="ja-JP" altLang="en-US" smtClean="0"/>
              <a:t>2023/2/5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7147008-4A2B-49F8-B682-06419B22E900}" type="slidenum">
              <a:rPr kumimoji="1" lang="ja-JP" altLang="en-US" smtClean="0"/>
              <a:t>‹#›</a:t>
            </a:fld>
            <a:endParaRPr kumimoji="1" lang="ja-JP" altLang="en-US"/>
          </a:p>
        </p:txBody>
      </p:sp>
    </p:spTree>
    <p:extLst>
      <p:ext uri="{BB962C8B-B14F-4D97-AF65-F5344CB8AC3E}">
        <p14:creationId xmlns:p14="http://schemas.microsoft.com/office/powerpoint/2010/main" val="2895940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22960" y="2582335"/>
            <a:ext cx="3703320" cy="32867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63440" y="2582334"/>
            <a:ext cx="3703320" cy="32867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54F3D1D-065B-42C0-8EDA-EA8D72BED17E}" type="datetime1">
              <a:rPr kumimoji="1" lang="ja-JP" altLang="en-US" smtClean="0"/>
              <a:t>2023/2/5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17147008-4A2B-49F8-B682-06419B22E900}" type="slidenum">
              <a:rPr kumimoji="1" lang="ja-JP" altLang="en-US" smtClean="0"/>
              <a:t>‹#›</a:t>
            </a:fld>
            <a:endParaRPr kumimoji="1" lang="ja-JP" altLang="en-US"/>
          </a:p>
        </p:txBody>
      </p:sp>
    </p:spTree>
    <p:extLst>
      <p:ext uri="{BB962C8B-B14F-4D97-AF65-F5344CB8AC3E}">
        <p14:creationId xmlns:p14="http://schemas.microsoft.com/office/powerpoint/2010/main" val="8856271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879C1B4C-17ED-4CAD-B69F-C398479B2849}" type="datetime1">
              <a:rPr kumimoji="1" lang="ja-JP" altLang="en-US" smtClean="0"/>
              <a:t>2023/2/5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17147008-4A2B-49F8-B682-06419B22E900}" type="slidenum">
              <a:rPr kumimoji="1" lang="ja-JP" altLang="en-US" smtClean="0"/>
              <a:t>‹#›</a:t>
            </a:fld>
            <a:endParaRPr kumimoji="1" lang="ja-JP" altLang="en-US"/>
          </a:p>
        </p:txBody>
      </p:sp>
    </p:spTree>
    <p:extLst>
      <p:ext uri="{BB962C8B-B14F-4D97-AF65-F5344CB8AC3E}">
        <p14:creationId xmlns:p14="http://schemas.microsoft.com/office/powerpoint/2010/main" val="11551592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050EDAC-E3ED-4C86-8702-9CA13BCF4D01}" type="datetime1">
              <a:rPr kumimoji="1" lang="ja-JP" altLang="en-US" smtClean="0"/>
              <a:t>2023/2/5</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17147008-4A2B-49F8-B682-06419B22E900}" type="slidenum">
              <a:rPr kumimoji="1" lang="ja-JP" altLang="en-US" smtClean="0"/>
              <a:t>‹#›</a:t>
            </a:fld>
            <a:endParaRPr kumimoji="1" lang="ja-JP" altLang="en-US"/>
          </a:p>
        </p:txBody>
      </p:sp>
    </p:spTree>
    <p:extLst>
      <p:ext uri="{BB962C8B-B14F-4D97-AF65-F5344CB8AC3E}">
        <p14:creationId xmlns:p14="http://schemas.microsoft.com/office/powerpoint/2010/main" val="4143504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45D218C2-6F69-4F46-A1EA-CBB9E1272FE8}" type="datetime1">
              <a:rPr kumimoji="1" lang="ja-JP" altLang="en-US" smtClean="0"/>
              <a:t>2023/2/5</a:t>
            </a:fld>
            <a:endParaRPr kumimoji="1" lang="ja-JP"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7147008-4A2B-49F8-B682-06419B22E900}" type="slidenum">
              <a:rPr kumimoji="1" lang="ja-JP" altLang="en-US" smtClean="0"/>
              <a:t>‹#›</a:t>
            </a:fld>
            <a:endParaRPr kumimoji="1" lang="ja-JP" altLang="en-US"/>
          </a:p>
        </p:txBody>
      </p:sp>
    </p:spTree>
    <p:extLst>
      <p:ext uri="{BB962C8B-B14F-4D97-AF65-F5344CB8AC3E}">
        <p14:creationId xmlns:p14="http://schemas.microsoft.com/office/powerpoint/2010/main" val="1468524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8E782A06-71EB-4524-9E6F-A0E9CE11804B}" type="datetime1">
              <a:rPr kumimoji="1" lang="ja-JP" altLang="en-US" smtClean="0"/>
              <a:t>2023/2/5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7147008-4A2B-49F8-B682-06419B22E900}" type="slidenum">
              <a:rPr kumimoji="1" lang="ja-JP" altLang="en-US" smtClean="0"/>
              <a:t>‹#›</a:t>
            </a:fld>
            <a:endParaRPr kumimoji="1" lang="ja-JP" altLang="en-US"/>
          </a:p>
        </p:txBody>
      </p:sp>
    </p:spTree>
    <p:extLst>
      <p:ext uri="{BB962C8B-B14F-4D97-AF65-F5344CB8AC3E}">
        <p14:creationId xmlns:p14="http://schemas.microsoft.com/office/powerpoint/2010/main" val="4206327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9144001"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57250" y="248453"/>
            <a:ext cx="7543800" cy="1038455"/>
          </a:xfrm>
          <a:prstGeom prst="rect">
            <a:avLst/>
          </a:prstGeom>
        </p:spPr>
        <p:txBody>
          <a:bodyPr vert="horz" lIns="91440" tIns="45720" rIns="91440" bIns="45720" rtlCol="0" anchor="b">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857250" y="1353392"/>
            <a:ext cx="7543801" cy="4921937"/>
          </a:xfrm>
          <a:prstGeom prst="rect">
            <a:avLst/>
          </a:prstGeom>
        </p:spPr>
        <p:txBody>
          <a:bodyPr vert="horz" lIns="0" tIns="45720" rIns="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D1F0E6E9-9920-4EFE-8F0C-41D575045E2A}" type="datetime1">
              <a:rPr kumimoji="1" lang="ja-JP" altLang="en-US" smtClean="0"/>
              <a:t>2023/2/5</a:t>
            </a:fld>
            <a:endParaRPr kumimoji="1" lang="ja-JP"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17147008-4A2B-49F8-B682-06419B22E900}" type="slidenum">
              <a:rPr kumimoji="1" lang="ja-JP" altLang="en-US" smtClean="0"/>
              <a:pPr/>
              <a:t>‹#›</a:t>
            </a:fld>
            <a:endParaRPr kumimoji="1" lang="ja-JP" altLang="en-US" dirty="0"/>
          </a:p>
        </p:txBody>
      </p:sp>
      <p:cxnSp>
        <p:nvCxnSpPr>
          <p:cNvPr id="10" name="Straight Connector 9"/>
          <p:cNvCxnSpPr/>
          <p:nvPr/>
        </p:nvCxnSpPr>
        <p:spPr>
          <a:xfrm>
            <a:off x="891540" y="1286908"/>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325511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914400" rtl="0" eaLnBrk="1" latinLnBrk="0" hangingPunct="1">
        <a:lnSpc>
          <a:spcPct val="85000"/>
        </a:lnSpc>
        <a:spcBef>
          <a:spcPct val="0"/>
        </a:spcBef>
        <a:buNone/>
        <a:defRPr kumimoji="1" sz="3600" kern="1200" spc="-50" baseline="0">
          <a:solidFill>
            <a:schemeClr val="tx1">
              <a:lumMod val="75000"/>
              <a:lumOff val="25000"/>
            </a:schemeClr>
          </a:solidFill>
          <a:latin typeface="メイリオ" panose="020B0604030504040204" pitchFamily="50" charset="-128"/>
          <a:ea typeface="メイリオ" panose="020B0604030504040204" pitchFamily="50" charset="-128"/>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775A4F-74A7-4CE3-80F7-165C5BFA3315}"/>
              </a:ext>
            </a:extLst>
          </p:cNvPr>
          <p:cNvSpPr>
            <a:spLocks noGrp="1"/>
          </p:cNvSpPr>
          <p:nvPr>
            <p:ph type="ctrTitle"/>
          </p:nvPr>
        </p:nvSpPr>
        <p:spPr/>
        <p:txBody>
          <a:bodyPr/>
          <a:lstStyle/>
          <a:p>
            <a:pPr algn="ctr"/>
            <a:r>
              <a:rPr lang="ja-JP" altLang="en-US" dirty="0">
                <a:latin typeface="メイリオ"/>
                <a:ea typeface="メイリオ"/>
              </a:rPr>
              <a:t>予期的注視の度合いを用いた</a:t>
            </a:r>
            <a:br>
              <a:rPr lang="en-US" altLang="ja-JP" dirty="0">
                <a:latin typeface="メイリオ"/>
                <a:ea typeface="メイリオ"/>
              </a:rPr>
            </a:br>
            <a:r>
              <a:rPr lang="ja-JP" altLang="en-US" dirty="0">
                <a:latin typeface="メイリオ"/>
                <a:ea typeface="メイリオ"/>
              </a:rPr>
              <a:t>自己効力感の測定</a:t>
            </a:r>
          </a:p>
        </p:txBody>
      </p:sp>
      <p:sp>
        <p:nvSpPr>
          <p:cNvPr id="3" name="字幕 2">
            <a:extLst>
              <a:ext uri="{FF2B5EF4-FFF2-40B4-BE49-F238E27FC236}">
                <a16:creationId xmlns:a16="http://schemas.microsoft.com/office/drawing/2014/main" id="{E24DB7C2-E226-4D86-9A00-007F5EB2D73D}"/>
              </a:ext>
            </a:extLst>
          </p:cNvPr>
          <p:cNvSpPr>
            <a:spLocks noGrp="1"/>
          </p:cNvSpPr>
          <p:nvPr>
            <p:ph type="subTitle" idx="1"/>
          </p:nvPr>
        </p:nvSpPr>
        <p:spPr>
          <a:xfrm>
            <a:off x="825038" y="4455621"/>
            <a:ext cx="7543800" cy="1427821"/>
          </a:xfrm>
        </p:spPr>
        <p:txBody>
          <a:bodyPr vert="horz" lIns="91440" tIns="45720" rIns="91440" bIns="45720" rtlCol="0" anchor="t">
            <a:normAutofit fontScale="85000" lnSpcReduction="20000"/>
          </a:bodyPr>
          <a:lstStyle/>
          <a:p>
            <a:pPr algn="r"/>
            <a:r>
              <a:rPr lang="en-US" altLang="ja-JP" dirty="0">
                <a:ea typeface="メイリオ"/>
                <a:cs typeface="Calibri Light"/>
              </a:rPr>
              <a:t>2023/02/15</a:t>
            </a:r>
          </a:p>
          <a:p>
            <a:pPr algn="r"/>
            <a:r>
              <a:rPr lang="ja-JP" altLang="en-US" dirty="0">
                <a:ea typeface="メイリオ"/>
                <a:cs typeface="Calibri Light"/>
              </a:rPr>
              <a:t>東京農工大学工学部知能情報システム工学科</a:t>
            </a:r>
            <a:endParaRPr lang="en-US" altLang="ja-JP" dirty="0">
              <a:ea typeface="メイリオ"/>
              <a:cs typeface="Calibri Light"/>
            </a:endParaRPr>
          </a:p>
          <a:p>
            <a:pPr algn="r"/>
            <a:r>
              <a:rPr lang="ja-JP" altLang="en-US" dirty="0">
                <a:ea typeface="メイリオ"/>
                <a:cs typeface="Calibri Light"/>
              </a:rPr>
              <a:t>藤波研究室　学部</a:t>
            </a:r>
            <a:r>
              <a:rPr lang="en-US" altLang="ja-JP" dirty="0">
                <a:ea typeface="メイリオ"/>
                <a:cs typeface="Calibri Light"/>
              </a:rPr>
              <a:t>4</a:t>
            </a:r>
            <a:r>
              <a:rPr lang="ja-JP" altLang="en-US" dirty="0">
                <a:ea typeface="メイリオ"/>
                <a:cs typeface="Calibri Light"/>
              </a:rPr>
              <a:t>年</a:t>
            </a:r>
            <a:r>
              <a:rPr lang="en-US" altLang="ja-JP" dirty="0">
                <a:ea typeface="メイリオ"/>
                <a:cs typeface="Calibri Light"/>
              </a:rPr>
              <a:t> </a:t>
            </a:r>
          </a:p>
          <a:p>
            <a:pPr algn="r"/>
            <a:r>
              <a:rPr lang="en-US" altLang="ja-JP" dirty="0">
                <a:ea typeface="メイリオ"/>
                <a:cs typeface="Calibri Light"/>
              </a:rPr>
              <a:t>19266085 </a:t>
            </a:r>
            <a:r>
              <a:rPr lang="ja-JP" altLang="en-US" dirty="0">
                <a:ea typeface="メイリオ"/>
                <a:cs typeface="Calibri Light"/>
              </a:rPr>
              <a:t>早川侑花</a:t>
            </a:r>
            <a:endParaRPr lang="en-US" altLang="ja-JP" dirty="0">
              <a:ea typeface="メイリオ"/>
              <a:cs typeface="Calibri Light"/>
            </a:endParaRPr>
          </a:p>
        </p:txBody>
      </p:sp>
    </p:spTree>
    <p:extLst>
      <p:ext uri="{BB962C8B-B14F-4D97-AF65-F5344CB8AC3E}">
        <p14:creationId xmlns:p14="http://schemas.microsoft.com/office/powerpoint/2010/main" val="1629740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FEF2339-060F-C760-35D1-868E9680FA53}"/>
              </a:ext>
            </a:extLst>
          </p:cNvPr>
          <p:cNvSpPr>
            <a:spLocks noGrp="1"/>
          </p:cNvSpPr>
          <p:nvPr>
            <p:ph type="title"/>
          </p:nvPr>
        </p:nvSpPr>
        <p:spPr/>
        <p:txBody>
          <a:bodyPr>
            <a:normAutofit/>
          </a:bodyPr>
          <a:lstStyle/>
          <a:p>
            <a:r>
              <a:rPr lang="ja-JP" altLang="en-US" dirty="0"/>
              <a:t>背景｜リハビリテーション</a:t>
            </a:r>
            <a:endParaRPr kumimoji="1" lang="ja-JP" altLang="en-US" dirty="0"/>
          </a:p>
        </p:txBody>
      </p:sp>
      <p:sp>
        <p:nvSpPr>
          <p:cNvPr id="3" name="コンテンツ プレースホルダー 2">
            <a:extLst>
              <a:ext uri="{FF2B5EF4-FFF2-40B4-BE49-F238E27FC236}">
                <a16:creationId xmlns:a16="http://schemas.microsoft.com/office/drawing/2014/main" id="{5E2569F1-CD38-C9AD-B14F-C10B9950CB26}"/>
              </a:ext>
            </a:extLst>
          </p:cNvPr>
          <p:cNvSpPr>
            <a:spLocks noGrp="1"/>
          </p:cNvSpPr>
          <p:nvPr>
            <p:ph idx="1"/>
          </p:nvPr>
        </p:nvSpPr>
        <p:spPr/>
        <p:txBody>
          <a:bodyPr/>
          <a:lstStyle/>
          <a:p>
            <a:pPr>
              <a:buFont typeface="Wingdings" panose="05000000000000000000" pitchFamily="2" charset="2"/>
              <a:buChar char="u"/>
            </a:pPr>
            <a:r>
              <a:rPr kumimoji="1" lang="ja-JP" altLang="en-US" dirty="0"/>
              <a:t>リハビリテーション</a:t>
            </a:r>
            <a:endParaRPr kumimoji="1" lang="en-US" altLang="ja-JP" dirty="0"/>
          </a:p>
          <a:p>
            <a:pPr lvl="1">
              <a:buFont typeface="Wingdings" panose="05000000000000000000" pitchFamily="2" charset="2"/>
              <a:buChar char="Ø"/>
            </a:pPr>
            <a:r>
              <a:rPr lang="ja-JP" altLang="en-US" dirty="0"/>
              <a:t>日常生活・職場への復帰には欠かせない</a:t>
            </a:r>
            <a:endParaRPr lang="en-US" altLang="ja-JP" dirty="0"/>
          </a:p>
          <a:p>
            <a:pPr lvl="1">
              <a:buFont typeface="Wingdings" panose="05000000000000000000" pitchFamily="2" charset="2"/>
              <a:buChar char="Ø"/>
            </a:pPr>
            <a:r>
              <a:rPr kumimoji="1" lang="ja-JP" altLang="en-US" dirty="0"/>
              <a:t>障害の予防</a:t>
            </a:r>
            <a:endParaRPr kumimoji="1" lang="en-US" altLang="ja-JP" dirty="0"/>
          </a:p>
          <a:p>
            <a:pPr marL="201168" lvl="1" indent="0">
              <a:buNone/>
            </a:pPr>
            <a:endParaRPr kumimoji="1" lang="en-US" altLang="ja-JP" dirty="0"/>
          </a:p>
          <a:p>
            <a:pPr>
              <a:buFont typeface="Wingdings" panose="05000000000000000000" pitchFamily="2" charset="2"/>
              <a:buChar char="u"/>
            </a:pPr>
            <a:r>
              <a:rPr kumimoji="1" lang="ja-JP" altLang="en-US" dirty="0"/>
              <a:t>リハビリにおけるモチベーション</a:t>
            </a:r>
            <a:endParaRPr kumimoji="1" lang="en-US" altLang="ja-JP" dirty="0"/>
          </a:p>
          <a:p>
            <a:pPr lvl="1">
              <a:buFont typeface="Wingdings" panose="05000000000000000000" pitchFamily="2" charset="2"/>
              <a:buChar char="Ø"/>
            </a:pPr>
            <a:r>
              <a:rPr lang="ja-JP" altLang="en-US" dirty="0"/>
              <a:t>能動的な訓練，活動量の確保によりアウトカムが向上</a:t>
            </a:r>
            <a:r>
              <a:rPr lang="en-US" altLang="ja-JP" dirty="0"/>
              <a:t>[1]</a:t>
            </a:r>
          </a:p>
          <a:p>
            <a:pPr lvl="1">
              <a:buFont typeface="Wingdings" panose="05000000000000000000" pitchFamily="2" charset="2"/>
              <a:buChar char="Ø"/>
            </a:pPr>
            <a:r>
              <a:rPr lang="ja-JP" altLang="en-US" dirty="0"/>
              <a:t>声掛けによる動機づけがパフォーマンスの向上につながる</a:t>
            </a:r>
            <a:r>
              <a:rPr lang="en-US" altLang="ja-JP" dirty="0"/>
              <a:t>[2]</a:t>
            </a:r>
          </a:p>
          <a:p>
            <a:pPr lvl="1">
              <a:buFont typeface="Wingdings" panose="05000000000000000000" pitchFamily="2" charset="2"/>
              <a:buChar char="Ø"/>
            </a:pPr>
            <a:endParaRPr kumimoji="1" lang="en-US" altLang="ja-JP" dirty="0"/>
          </a:p>
          <a:p>
            <a:pPr lvl="1">
              <a:buFont typeface="Wingdings" panose="05000000000000000000" pitchFamily="2" charset="2"/>
              <a:buChar char="Ø"/>
            </a:pPr>
            <a:r>
              <a:rPr lang="ja-JP" altLang="en-US" dirty="0"/>
              <a:t>在宅では継続が難しい</a:t>
            </a:r>
            <a:endParaRPr kumimoji="1" lang="ja-JP" altLang="en-US" dirty="0"/>
          </a:p>
        </p:txBody>
      </p:sp>
      <p:sp>
        <p:nvSpPr>
          <p:cNvPr id="4" name="スライド番号プレースホルダー 3">
            <a:extLst>
              <a:ext uri="{FF2B5EF4-FFF2-40B4-BE49-F238E27FC236}">
                <a16:creationId xmlns:a16="http://schemas.microsoft.com/office/drawing/2014/main" id="{EC36E94D-13A7-28E1-43A0-8AE06460C3D9}"/>
              </a:ext>
            </a:extLst>
          </p:cNvPr>
          <p:cNvSpPr>
            <a:spLocks noGrp="1"/>
          </p:cNvSpPr>
          <p:nvPr>
            <p:ph type="sldNum" sz="quarter" idx="12"/>
          </p:nvPr>
        </p:nvSpPr>
        <p:spPr/>
        <p:txBody>
          <a:bodyPr/>
          <a:lstStyle/>
          <a:p>
            <a:fld id="{17147008-4A2B-49F8-B682-06419B22E900}" type="slidenum">
              <a:rPr kumimoji="1" lang="ja-JP" altLang="en-US" smtClean="0"/>
              <a:pPr/>
              <a:t>1</a:t>
            </a:fld>
            <a:endParaRPr kumimoji="1" lang="ja-JP" altLang="en-US"/>
          </a:p>
        </p:txBody>
      </p:sp>
      <p:sp>
        <p:nvSpPr>
          <p:cNvPr id="5" name="コンテンツ プレースホルダー 4">
            <a:extLst>
              <a:ext uri="{FF2B5EF4-FFF2-40B4-BE49-F238E27FC236}">
                <a16:creationId xmlns:a16="http://schemas.microsoft.com/office/drawing/2014/main" id="{0B5A19B7-3F9D-FF15-962C-7897079E5C10}"/>
              </a:ext>
            </a:extLst>
          </p:cNvPr>
          <p:cNvSpPr>
            <a:spLocks noGrp="1"/>
          </p:cNvSpPr>
          <p:nvPr>
            <p:ph idx="13"/>
          </p:nvPr>
        </p:nvSpPr>
        <p:spPr>
          <a:xfrm>
            <a:off x="865562" y="6472718"/>
            <a:ext cx="7543801" cy="365125"/>
          </a:xfrm>
        </p:spPr>
        <p:txBody>
          <a:bodyPr>
            <a:noAutofit/>
          </a:bodyPr>
          <a:lstStyle/>
          <a:p>
            <a:r>
              <a:rPr kumimoji="1" lang="en-US" altLang="ja-JP" sz="800" dirty="0"/>
              <a:t>[1]</a:t>
            </a:r>
            <a:r>
              <a:rPr kumimoji="1" lang="ja-JP" altLang="en-US" sz="800" dirty="0"/>
              <a:t>吉田太樹他，脳卒中患者のリハビリテーションへのモチベーションに関するシステマティックレビュー，作業療法　</a:t>
            </a:r>
            <a:r>
              <a:rPr kumimoji="1" lang="en-US" altLang="ja-JP" sz="800" dirty="0"/>
              <a:t>39:468</a:t>
            </a:r>
            <a:r>
              <a:rPr kumimoji="1" lang="ja-JP" altLang="en-US" sz="800" dirty="0"/>
              <a:t>～</a:t>
            </a:r>
            <a:r>
              <a:rPr kumimoji="1" lang="en-US" altLang="ja-JP" sz="800" dirty="0"/>
              <a:t>477</a:t>
            </a:r>
            <a:r>
              <a:rPr kumimoji="1" lang="ja-JP" altLang="en-US" sz="800" dirty="0"/>
              <a:t>，</a:t>
            </a:r>
            <a:r>
              <a:rPr kumimoji="1" lang="en-US" altLang="ja-JP" sz="800" dirty="0"/>
              <a:t>2020</a:t>
            </a:r>
          </a:p>
          <a:p>
            <a:pPr>
              <a:lnSpc>
                <a:spcPts val="0"/>
              </a:lnSpc>
            </a:pPr>
            <a:r>
              <a:rPr kumimoji="1" lang="en-US" altLang="ja-JP" sz="800" dirty="0"/>
              <a:t>[</a:t>
            </a:r>
            <a:r>
              <a:rPr lang="en-US" altLang="ja-JP" dirty="0"/>
              <a:t>2</a:t>
            </a:r>
            <a:r>
              <a:rPr kumimoji="1" lang="en-US" altLang="ja-JP" sz="800" dirty="0"/>
              <a:t>]</a:t>
            </a:r>
            <a:r>
              <a:rPr kumimoji="1" lang="ja-JP" altLang="en-US" sz="800" dirty="0"/>
              <a:t>松井一訓他，巧緻性課題遂行中の声掛け効果検討，東海北陸理学療法学術大会誌　</a:t>
            </a:r>
            <a:r>
              <a:rPr kumimoji="1" lang="en-US" altLang="ja-JP" sz="800" dirty="0"/>
              <a:t>27:pp143-143</a:t>
            </a:r>
            <a:r>
              <a:rPr kumimoji="1" lang="ja-JP" altLang="en-US" sz="800" dirty="0"/>
              <a:t>，</a:t>
            </a:r>
            <a:r>
              <a:rPr kumimoji="1" lang="en-US" altLang="ja-JP" sz="800" dirty="0"/>
              <a:t>2011</a:t>
            </a:r>
            <a:endParaRPr kumimoji="1" lang="ja-JP" altLang="en-US" sz="800" dirty="0"/>
          </a:p>
          <a:p>
            <a:endParaRPr kumimoji="1" lang="ja-JP" altLang="en-US" dirty="0"/>
          </a:p>
        </p:txBody>
      </p:sp>
      <p:sp>
        <p:nvSpPr>
          <p:cNvPr id="6" name="四角形: 角を丸くする 5">
            <a:extLst>
              <a:ext uri="{FF2B5EF4-FFF2-40B4-BE49-F238E27FC236}">
                <a16:creationId xmlns:a16="http://schemas.microsoft.com/office/drawing/2014/main" id="{95B3FC86-1A09-1105-8A77-14D6AE793CEC}"/>
              </a:ext>
            </a:extLst>
          </p:cNvPr>
          <p:cNvSpPr/>
          <p:nvPr/>
        </p:nvSpPr>
        <p:spPr>
          <a:xfrm>
            <a:off x="1791637" y="5003773"/>
            <a:ext cx="5691650" cy="120315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kumimoji="1" lang="ja-JP" altLang="en-US" sz="2100" dirty="0">
                <a:latin typeface="メイリオ" panose="020B0604030504040204" pitchFamily="50" charset="-128"/>
                <a:ea typeface="メイリオ" panose="020B0604030504040204" pitchFamily="50" charset="-128"/>
              </a:rPr>
              <a:t>患者の内的状態を推定し，</a:t>
            </a:r>
            <a:endParaRPr kumimoji="1" lang="en-US" altLang="ja-JP" sz="2100" dirty="0">
              <a:latin typeface="メイリオ" panose="020B0604030504040204" pitchFamily="50" charset="-128"/>
              <a:ea typeface="メイリオ" panose="020B0604030504040204" pitchFamily="50" charset="-128"/>
            </a:endParaRPr>
          </a:p>
          <a:p>
            <a:pPr algn="ctr"/>
            <a:r>
              <a:rPr kumimoji="1" lang="ja-JP" altLang="en-US" sz="2100" dirty="0">
                <a:latin typeface="メイリオ" panose="020B0604030504040204" pitchFamily="50" charset="-128"/>
                <a:ea typeface="メイリオ" panose="020B0604030504040204" pitchFamily="50" charset="-128"/>
              </a:rPr>
              <a:t>適切に支援する必要がある</a:t>
            </a:r>
          </a:p>
        </p:txBody>
      </p:sp>
      <p:pic>
        <p:nvPicPr>
          <p:cNvPr id="7" name="Picture 2" descr="リハビリをする男性とスタッフのイラスト">
            <a:extLst>
              <a:ext uri="{FF2B5EF4-FFF2-40B4-BE49-F238E27FC236}">
                <a16:creationId xmlns:a16="http://schemas.microsoft.com/office/drawing/2014/main" id="{C3C39031-B04A-6BC7-1A73-98E9A2B565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8668" y="1438563"/>
            <a:ext cx="2008606" cy="2008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9075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95E63C-BD1A-F58D-C2F6-CE7BED76D0BC}"/>
              </a:ext>
            </a:extLst>
          </p:cNvPr>
          <p:cNvSpPr>
            <a:spLocks noGrp="1"/>
          </p:cNvSpPr>
          <p:nvPr>
            <p:ph type="title"/>
          </p:nvPr>
        </p:nvSpPr>
        <p:spPr/>
        <p:txBody>
          <a:bodyPr>
            <a:normAutofit/>
          </a:bodyPr>
          <a:lstStyle/>
          <a:p>
            <a:r>
              <a:rPr kumimoji="1" lang="ja-JP" altLang="en-US" dirty="0"/>
              <a:t>背景｜内的状態推定方法</a:t>
            </a:r>
          </a:p>
        </p:txBody>
      </p:sp>
      <p:sp>
        <p:nvSpPr>
          <p:cNvPr id="3" name="コンテンツ プレースホルダー 2">
            <a:extLst>
              <a:ext uri="{FF2B5EF4-FFF2-40B4-BE49-F238E27FC236}">
                <a16:creationId xmlns:a16="http://schemas.microsoft.com/office/drawing/2014/main" id="{3C38ED48-0004-C6CD-BED3-8BEE8F8DEC02}"/>
              </a:ext>
            </a:extLst>
          </p:cNvPr>
          <p:cNvSpPr>
            <a:spLocks noGrp="1"/>
          </p:cNvSpPr>
          <p:nvPr>
            <p:ph idx="1"/>
          </p:nvPr>
        </p:nvSpPr>
        <p:spPr>
          <a:xfrm>
            <a:off x="857250" y="1353392"/>
            <a:ext cx="7793455" cy="4921937"/>
          </a:xfrm>
        </p:spPr>
        <p:txBody>
          <a:bodyPr/>
          <a:lstStyle/>
          <a:p>
            <a:pPr>
              <a:buFont typeface="Wingdings" panose="05000000000000000000" pitchFamily="2" charset="2"/>
              <a:buChar char="u"/>
            </a:pPr>
            <a:r>
              <a:rPr kumimoji="1" lang="ja-JP" altLang="en-US" dirty="0"/>
              <a:t>人間の内部状態を推定する手法</a:t>
            </a:r>
            <a:endParaRPr kumimoji="1" lang="en-US" altLang="ja-JP" dirty="0"/>
          </a:p>
          <a:p>
            <a:pPr lvl="1">
              <a:buFont typeface="Wingdings" panose="05000000000000000000" pitchFamily="2" charset="2"/>
              <a:buChar char="Ø"/>
            </a:pPr>
            <a:r>
              <a:rPr lang="ja-JP" altLang="en-US" dirty="0"/>
              <a:t>脳波を用いて疲労度を測定</a:t>
            </a:r>
            <a:r>
              <a:rPr lang="en-US" altLang="ja-JP" dirty="0"/>
              <a:t>[3]</a:t>
            </a:r>
          </a:p>
          <a:p>
            <a:pPr lvl="1">
              <a:buFont typeface="Wingdings" panose="05000000000000000000" pitchFamily="2" charset="2"/>
              <a:buChar char="Ø"/>
            </a:pPr>
            <a:r>
              <a:rPr kumimoji="1" lang="ja-JP" altLang="en-US" dirty="0"/>
              <a:t>脳波，脈拍，皮膚電気抵抗によるマルチモーダルな生態信号から感情を認識するシステム</a:t>
            </a:r>
            <a:r>
              <a:rPr kumimoji="1" lang="en-US" altLang="ja-JP" dirty="0"/>
              <a:t>[4]</a:t>
            </a:r>
          </a:p>
          <a:p>
            <a:pPr lvl="1">
              <a:buFont typeface="Wingdings" panose="05000000000000000000" pitchFamily="2" charset="2"/>
              <a:buChar char="Ø"/>
            </a:pPr>
            <a:endParaRPr lang="en-US" altLang="ja-JP" dirty="0"/>
          </a:p>
          <a:p>
            <a:pPr lvl="1">
              <a:buFont typeface="Wingdings" panose="05000000000000000000" pitchFamily="2" charset="2"/>
              <a:buChar char="Ø"/>
            </a:pPr>
            <a:endParaRPr lang="en-US" altLang="ja-JP" dirty="0"/>
          </a:p>
          <a:p>
            <a:pPr lvl="1">
              <a:buFont typeface="Wingdings" panose="05000000000000000000" pitchFamily="2" charset="2"/>
              <a:buChar char="Ø"/>
            </a:pPr>
            <a:endParaRPr lang="en-US" altLang="ja-JP" dirty="0"/>
          </a:p>
          <a:p>
            <a:pPr lvl="1">
              <a:buFont typeface="Wingdings" panose="05000000000000000000" pitchFamily="2" charset="2"/>
              <a:buChar char="Ø"/>
            </a:pPr>
            <a:endParaRPr lang="en-US" altLang="ja-JP" dirty="0"/>
          </a:p>
          <a:p>
            <a:pPr marL="201168" lvl="1" indent="0">
              <a:buNone/>
            </a:pPr>
            <a:endParaRPr lang="en-US" altLang="ja-JP" dirty="0"/>
          </a:p>
          <a:p>
            <a:pPr>
              <a:buFont typeface="Wingdings" panose="05000000000000000000" pitchFamily="2" charset="2"/>
              <a:buChar char="u"/>
            </a:pPr>
            <a:r>
              <a:rPr kumimoji="1" lang="ja-JP" altLang="en-US" dirty="0"/>
              <a:t>視線解析</a:t>
            </a:r>
            <a:endParaRPr kumimoji="1" lang="en-US" altLang="ja-JP" dirty="0"/>
          </a:p>
          <a:p>
            <a:pPr lvl="1">
              <a:buFont typeface="Wingdings" panose="05000000000000000000" pitchFamily="2" charset="2"/>
              <a:buChar char="Ø"/>
            </a:pPr>
            <a:r>
              <a:rPr lang="ja-JP" altLang="en-US" dirty="0"/>
              <a:t>被験者への負荷が少ない</a:t>
            </a:r>
            <a:endParaRPr lang="en-US" altLang="ja-JP" dirty="0"/>
          </a:p>
          <a:p>
            <a:pPr lvl="1">
              <a:buFont typeface="Wingdings" panose="05000000000000000000" pitchFamily="2" charset="2"/>
              <a:buChar char="Ø"/>
            </a:pPr>
            <a:r>
              <a:rPr kumimoji="1" lang="ja-JP" altLang="en-US" dirty="0"/>
              <a:t>心理学や認知科学など幅広い領域での研究</a:t>
            </a:r>
          </a:p>
        </p:txBody>
      </p:sp>
      <p:sp>
        <p:nvSpPr>
          <p:cNvPr id="4" name="スライド番号プレースホルダー 3">
            <a:extLst>
              <a:ext uri="{FF2B5EF4-FFF2-40B4-BE49-F238E27FC236}">
                <a16:creationId xmlns:a16="http://schemas.microsoft.com/office/drawing/2014/main" id="{F50E88A9-F2A4-11DD-A504-82760D9FAE72}"/>
              </a:ext>
            </a:extLst>
          </p:cNvPr>
          <p:cNvSpPr>
            <a:spLocks noGrp="1"/>
          </p:cNvSpPr>
          <p:nvPr>
            <p:ph type="sldNum" sz="quarter" idx="12"/>
          </p:nvPr>
        </p:nvSpPr>
        <p:spPr/>
        <p:txBody>
          <a:bodyPr/>
          <a:lstStyle/>
          <a:p>
            <a:fld id="{17147008-4A2B-49F8-B682-06419B22E900}" type="slidenum">
              <a:rPr kumimoji="1" lang="ja-JP" altLang="en-US" smtClean="0"/>
              <a:pPr/>
              <a:t>2</a:t>
            </a:fld>
            <a:endParaRPr kumimoji="1" lang="ja-JP" altLang="en-US"/>
          </a:p>
        </p:txBody>
      </p:sp>
      <p:sp>
        <p:nvSpPr>
          <p:cNvPr id="5" name="コンテンツ プレースホルダー 4">
            <a:extLst>
              <a:ext uri="{FF2B5EF4-FFF2-40B4-BE49-F238E27FC236}">
                <a16:creationId xmlns:a16="http://schemas.microsoft.com/office/drawing/2014/main" id="{5F011B88-6201-38E1-57F9-D15B73ADEFBA}"/>
              </a:ext>
            </a:extLst>
          </p:cNvPr>
          <p:cNvSpPr>
            <a:spLocks noGrp="1"/>
          </p:cNvSpPr>
          <p:nvPr>
            <p:ph idx="13"/>
          </p:nvPr>
        </p:nvSpPr>
        <p:spPr>
          <a:xfrm>
            <a:off x="857250" y="6456163"/>
            <a:ext cx="9697453" cy="365125"/>
          </a:xfrm>
        </p:spPr>
        <p:txBody>
          <a:bodyPr/>
          <a:lstStyle/>
          <a:p>
            <a:r>
              <a:rPr kumimoji="1" lang="en-US" altLang="ja-JP" dirty="0"/>
              <a:t>[3]</a:t>
            </a:r>
            <a:r>
              <a:rPr kumimoji="1" lang="en-US" altLang="ja-JP" sz="800" dirty="0"/>
              <a:t> </a:t>
            </a:r>
            <a:r>
              <a:rPr kumimoji="1" lang="ja-JP" altLang="en-US" sz="800" dirty="0"/>
              <a:t>野村 宙永ら，</a:t>
            </a:r>
            <a:r>
              <a:rPr kumimoji="1" lang="en-US" altLang="ja-JP" sz="800" dirty="0"/>
              <a:t>J1610106 </a:t>
            </a:r>
            <a:r>
              <a:rPr kumimoji="1" lang="ja-JP" altLang="en-US" sz="800" dirty="0"/>
              <a:t>脳波計測による心理物理実験中の疲労度の評価 </a:t>
            </a:r>
            <a:r>
              <a:rPr kumimoji="1" lang="en-US" altLang="ja-JP" sz="800" dirty="0"/>
              <a:t>([j161] </a:t>
            </a:r>
            <a:r>
              <a:rPr kumimoji="1" lang="ja-JP" altLang="en-US" sz="800" dirty="0"/>
              <a:t>メカニカルデバイス・システムの知能化</a:t>
            </a:r>
            <a:r>
              <a:rPr kumimoji="1" lang="en-US" altLang="ja-JP" sz="800" dirty="0"/>
              <a:t>). </a:t>
            </a:r>
            <a:r>
              <a:rPr kumimoji="1" lang="ja-JP" altLang="en-US" sz="800" dirty="0"/>
              <a:t>年次大会</a:t>
            </a:r>
            <a:r>
              <a:rPr kumimoji="1" lang="en-US" altLang="ja-JP" sz="800" dirty="0"/>
              <a:t>, 2014:J1610106–J1610106–, 2014.</a:t>
            </a:r>
          </a:p>
          <a:p>
            <a:r>
              <a:rPr kumimoji="1" lang="en-US" altLang="ja-JP" sz="800" dirty="0"/>
              <a:t>[4] Kazuhiko Takahashi. Remarks on emotion </a:t>
            </a:r>
            <a:r>
              <a:rPr kumimoji="1" lang="en-US" altLang="ja-JP" sz="800" dirty="0" err="1"/>
              <a:t>recog-nition</a:t>
            </a:r>
            <a:r>
              <a:rPr kumimoji="1" lang="en-US" altLang="ja-JP" sz="800" dirty="0"/>
              <a:t> from multi-modal bio potential signals. </a:t>
            </a:r>
            <a:r>
              <a:rPr kumimoji="1" lang="en-US" altLang="ja-JP" sz="800" dirty="0" err="1"/>
              <a:t>TheJapanese</a:t>
            </a:r>
            <a:r>
              <a:rPr kumimoji="1" lang="en-US" altLang="ja-JP" sz="800" dirty="0"/>
              <a:t> Journal of Ergonomics, 41(4):248–253,2005.</a:t>
            </a:r>
            <a:endParaRPr kumimoji="1" lang="en-US" altLang="ja-JP" dirty="0"/>
          </a:p>
          <a:p>
            <a:r>
              <a:rPr lang="en-US" altLang="ja-JP" dirty="0"/>
              <a:t>[5]</a:t>
            </a:r>
            <a:r>
              <a:rPr kumimoji="1" lang="ja-JP" altLang="en-US" dirty="0"/>
              <a:t>イーストメディック｜研究機器・医療機器輸入および販売</a:t>
            </a:r>
            <a:r>
              <a:rPr kumimoji="1" lang="en-US" altLang="ja-JP" dirty="0"/>
              <a:t>/</a:t>
            </a:r>
            <a:r>
              <a:rPr kumimoji="1" lang="ja-JP" altLang="en-US" dirty="0"/>
              <a:t>研究機器開発</a:t>
            </a:r>
            <a:r>
              <a:rPr kumimoji="1" lang="en-US" altLang="ja-JP" dirty="0"/>
              <a:t>/</a:t>
            </a:r>
            <a:r>
              <a:rPr kumimoji="1" lang="ja-JP" altLang="en-US" dirty="0"/>
              <a:t>保守，</a:t>
            </a:r>
            <a:r>
              <a:rPr kumimoji="1" lang="en-US" altLang="ja-JP" dirty="0"/>
              <a:t> http://www.east-medic.jp/eeg/nb1-eeg8/</a:t>
            </a:r>
            <a:r>
              <a:rPr kumimoji="1" lang="ja-JP" altLang="en-US" dirty="0"/>
              <a:t>．（</a:t>
            </a:r>
            <a:r>
              <a:rPr kumimoji="1" lang="en-US" altLang="ja-JP" dirty="0"/>
              <a:t>2022/09/21</a:t>
            </a:r>
            <a:r>
              <a:rPr kumimoji="1" lang="ja-JP" altLang="en-US" dirty="0"/>
              <a:t>参照）</a:t>
            </a:r>
          </a:p>
        </p:txBody>
      </p:sp>
      <p:pic>
        <p:nvPicPr>
          <p:cNvPr id="1026" name="Picture 2">
            <a:extLst>
              <a:ext uri="{FF2B5EF4-FFF2-40B4-BE49-F238E27FC236}">
                <a16:creationId xmlns:a16="http://schemas.microsoft.com/office/drawing/2014/main" id="{AD8F3679-75D8-EB6D-1E0E-0D894AB859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2176" y="2671245"/>
            <a:ext cx="1840597" cy="1840597"/>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F80AE816-99A1-8FE9-FC50-2DC7CC9FE811}"/>
              </a:ext>
            </a:extLst>
          </p:cNvPr>
          <p:cNvSpPr txBox="1"/>
          <p:nvPr/>
        </p:nvSpPr>
        <p:spPr>
          <a:xfrm>
            <a:off x="3823765" y="4471454"/>
            <a:ext cx="1127464" cy="261610"/>
          </a:xfrm>
          <a:prstGeom prst="rect">
            <a:avLst/>
          </a:prstGeom>
          <a:noFill/>
        </p:spPr>
        <p:txBody>
          <a:bodyPr wrap="square" rtlCol="0">
            <a:spAutoFit/>
          </a:bodyPr>
          <a:lstStyle/>
          <a:p>
            <a:r>
              <a:rPr kumimoji="1" lang="en-US" altLang="ja-JP" sz="1100" dirty="0">
                <a:latin typeface="メイリオ" panose="020B0604030504040204" pitchFamily="50" charset="-128"/>
                <a:ea typeface="メイリオ" panose="020B0604030504040204" pitchFamily="50" charset="-128"/>
              </a:rPr>
              <a:t>[5</a:t>
            </a:r>
            <a:r>
              <a:rPr kumimoji="1" lang="ja-JP" altLang="en-US" sz="1100" dirty="0">
                <a:latin typeface="メイリオ" panose="020B0604030504040204" pitchFamily="50" charset="-128"/>
                <a:ea typeface="メイリオ" panose="020B0604030504040204" pitchFamily="50" charset="-128"/>
              </a:rPr>
              <a:t>］から引用</a:t>
            </a:r>
          </a:p>
        </p:txBody>
      </p:sp>
      <p:pic>
        <p:nvPicPr>
          <p:cNvPr id="7" name="図 6">
            <a:extLst>
              <a:ext uri="{FF2B5EF4-FFF2-40B4-BE49-F238E27FC236}">
                <a16:creationId xmlns:a16="http://schemas.microsoft.com/office/drawing/2014/main" id="{014A1D59-FAC9-D7C7-B684-9E733C54D580}"/>
              </a:ext>
            </a:extLst>
          </p:cNvPr>
          <p:cNvPicPr>
            <a:picLocks noChangeAspect="1"/>
          </p:cNvPicPr>
          <p:nvPr/>
        </p:nvPicPr>
        <p:blipFill rotWithShape="1">
          <a:blip r:embed="rId4">
            <a:extLst>
              <a:ext uri="{28A0092B-C50C-407E-A947-70E740481C1C}">
                <a14:useLocalDpi xmlns:a14="http://schemas.microsoft.com/office/drawing/2010/main" val="0"/>
              </a:ext>
            </a:extLst>
          </a:blip>
          <a:srcRect r="48490"/>
          <a:stretch/>
        </p:blipFill>
        <p:spPr>
          <a:xfrm>
            <a:off x="6082461" y="2460297"/>
            <a:ext cx="2153653" cy="2708125"/>
          </a:xfrm>
          <a:prstGeom prst="rect">
            <a:avLst/>
          </a:prstGeom>
        </p:spPr>
      </p:pic>
    </p:spTree>
    <p:extLst>
      <p:ext uri="{BB962C8B-B14F-4D97-AF65-F5344CB8AC3E}">
        <p14:creationId xmlns:p14="http://schemas.microsoft.com/office/powerpoint/2010/main" val="2393767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95E63C-BD1A-F58D-C2F6-CE7BED76D0BC}"/>
              </a:ext>
            </a:extLst>
          </p:cNvPr>
          <p:cNvSpPr>
            <a:spLocks noGrp="1"/>
          </p:cNvSpPr>
          <p:nvPr>
            <p:ph type="title"/>
          </p:nvPr>
        </p:nvSpPr>
        <p:spPr/>
        <p:txBody>
          <a:bodyPr>
            <a:normAutofit/>
          </a:bodyPr>
          <a:lstStyle/>
          <a:p>
            <a:r>
              <a:rPr kumimoji="1" lang="ja-JP" altLang="en-US" dirty="0"/>
              <a:t>背景｜内状態推定方法</a:t>
            </a:r>
          </a:p>
        </p:txBody>
      </p:sp>
      <p:sp>
        <p:nvSpPr>
          <p:cNvPr id="3" name="コンテンツ プレースホルダー 2">
            <a:extLst>
              <a:ext uri="{FF2B5EF4-FFF2-40B4-BE49-F238E27FC236}">
                <a16:creationId xmlns:a16="http://schemas.microsoft.com/office/drawing/2014/main" id="{3C38ED48-0004-C6CD-BED3-8BEE8F8DEC02}"/>
              </a:ext>
            </a:extLst>
          </p:cNvPr>
          <p:cNvSpPr>
            <a:spLocks noGrp="1"/>
          </p:cNvSpPr>
          <p:nvPr>
            <p:ph idx="1"/>
          </p:nvPr>
        </p:nvSpPr>
        <p:spPr>
          <a:xfrm>
            <a:off x="857250" y="1353392"/>
            <a:ext cx="7793455" cy="4921937"/>
          </a:xfrm>
        </p:spPr>
        <p:txBody>
          <a:bodyPr/>
          <a:lstStyle/>
          <a:p>
            <a:pPr>
              <a:buFont typeface="Wingdings" panose="05000000000000000000" pitchFamily="2" charset="2"/>
              <a:buChar char="u"/>
            </a:pPr>
            <a:r>
              <a:rPr kumimoji="1" lang="ja-JP" altLang="en-US" dirty="0"/>
              <a:t>人間の内部状態を推定する手法</a:t>
            </a:r>
            <a:endParaRPr kumimoji="1" lang="en-US" altLang="ja-JP" dirty="0"/>
          </a:p>
          <a:p>
            <a:pPr lvl="1">
              <a:buFont typeface="Wingdings" panose="05000000000000000000" pitchFamily="2" charset="2"/>
              <a:buChar char="Ø"/>
            </a:pPr>
            <a:r>
              <a:rPr lang="ja-JP" altLang="en-US" dirty="0"/>
              <a:t>脳波を用いて疲労度を測定</a:t>
            </a:r>
            <a:r>
              <a:rPr lang="en-US" altLang="ja-JP" dirty="0"/>
              <a:t>[3]</a:t>
            </a:r>
          </a:p>
          <a:p>
            <a:pPr lvl="1">
              <a:buFont typeface="Wingdings" panose="05000000000000000000" pitchFamily="2" charset="2"/>
              <a:buChar char="Ø"/>
            </a:pPr>
            <a:r>
              <a:rPr kumimoji="1" lang="ja-JP" altLang="en-US" dirty="0"/>
              <a:t>脳波，脈拍，皮膚電気抵抗によるマルチモーダルな生態信号から感情を認識するシステム</a:t>
            </a:r>
            <a:r>
              <a:rPr kumimoji="1" lang="en-US" altLang="ja-JP" dirty="0"/>
              <a:t>[4]</a:t>
            </a:r>
          </a:p>
          <a:p>
            <a:pPr lvl="1">
              <a:buFont typeface="Wingdings" panose="05000000000000000000" pitchFamily="2" charset="2"/>
              <a:buChar char="Ø"/>
            </a:pPr>
            <a:endParaRPr lang="en-US" altLang="ja-JP" dirty="0"/>
          </a:p>
          <a:p>
            <a:pPr lvl="1">
              <a:buFont typeface="Wingdings" panose="05000000000000000000" pitchFamily="2" charset="2"/>
              <a:buChar char="Ø"/>
            </a:pPr>
            <a:endParaRPr lang="en-US" altLang="ja-JP" dirty="0"/>
          </a:p>
          <a:p>
            <a:pPr lvl="1">
              <a:buFont typeface="Wingdings" panose="05000000000000000000" pitchFamily="2" charset="2"/>
              <a:buChar char="Ø"/>
            </a:pPr>
            <a:endParaRPr lang="en-US" altLang="ja-JP" dirty="0"/>
          </a:p>
          <a:p>
            <a:pPr lvl="1">
              <a:buFont typeface="Wingdings" panose="05000000000000000000" pitchFamily="2" charset="2"/>
              <a:buChar char="Ø"/>
            </a:pPr>
            <a:endParaRPr lang="en-US" altLang="ja-JP" dirty="0"/>
          </a:p>
          <a:p>
            <a:pPr marL="201168" lvl="1" indent="0">
              <a:buNone/>
            </a:pPr>
            <a:endParaRPr lang="en-US" altLang="ja-JP" dirty="0"/>
          </a:p>
          <a:p>
            <a:pPr>
              <a:buFont typeface="Wingdings" panose="05000000000000000000" pitchFamily="2" charset="2"/>
              <a:buChar char="u"/>
            </a:pPr>
            <a:r>
              <a:rPr kumimoji="1" lang="ja-JP" altLang="en-US" dirty="0"/>
              <a:t>視線解析</a:t>
            </a:r>
            <a:endParaRPr kumimoji="1" lang="en-US" altLang="ja-JP" dirty="0"/>
          </a:p>
          <a:p>
            <a:pPr lvl="1">
              <a:buFont typeface="Wingdings" panose="05000000000000000000" pitchFamily="2" charset="2"/>
              <a:buChar char="Ø"/>
            </a:pPr>
            <a:r>
              <a:rPr lang="ja-JP" altLang="en-US" dirty="0"/>
              <a:t>被験者への負荷が少ない</a:t>
            </a:r>
            <a:endParaRPr lang="en-US" altLang="ja-JP" dirty="0"/>
          </a:p>
          <a:p>
            <a:pPr lvl="1">
              <a:buFont typeface="Wingdings" panose="05000000000000000000" pitchFamily="2" charset="2"/>
              <a:buChar char="Ø"/>
            </a:pPr>
            <a:r>
              <a:rPr kumimoji="1" lang="ja-JP" altLang="en-US" dirty="0"/>
              <a:t>心理学や認知科学など幅広い領域での研究</a:t>
            </a:r>
          </a:p>
        </p:txBody>
      </p:sp>
      <p:sp>
        <p:nvSpPr>
          <p:cNvPr id="4" name="スライド番号プレースホルダー 3">
            <a:extLst>
              <a:ext uri="{FF2B5EF4-FFF2-40B4-BE49-F238E27FC236}">
                <a16:creationId xmlns:a16="http://schemas.microsoft.com/office/drawing/2014/main" id="{F50E88A9-F2A4-11DD-A504-82760D9FAE72}"/>
              </a:ext>
            </a:extLst>
          </p:cNvPr>
          <p:cNvSpPr>
            <a:spLocks noGrp="1"/>
          </p:cNvSpPr>
          <p:nvPr>
            <p:ph type="sldNum" sz="quarter" idx="12"/>
          </p:nvPr>
        </p:nvSpPr>
        <p:spPr/>
        <p:txBody>
          <a:bodyPr/>
          <a:lstStyle/>
          <a:p>
            <a:fld id="{17147008-4A2B-49F8-B682-06419B22E900}" type="slidenum">
              <a:rPr kumimoji="1" lang="ja-JP" altLang="en-US" smtClean="0"/>
              <a:pPr/>
              <a:t>3</a:t>
            </a:fld>
            <a:endParaRPr kumimoji="1" lang="ja-JP" altLang="en-US"/>
          </a:p>
        </p:txBody>
      </p:sp>
      <p:sp>
        <p:nvSpPr>
          <p:cNvPr id="5" name="コンテンツ プレースホルダー 4">
            <a:extLst>
              <a:ext uri="{FF2B5EF4-FFF2-40B4-BE49-F238E27FC236}">
                <a16:creationId xmlns:a16="http://schemas.microsoft.com/office/drawing/2014/main" id="{5F011B88-6201-38E1-57F9-D15B73ADEFBA}"/>
              </a:ext>
            </a:extLst>
          </p:cNvPr>
          <p:cNvSpPr>
            <a:spLocks noGrp="1"/>
          </p:cNvSpPr>
          <p:nvPr>
            <p:ph idx="13"/>
          </p:nvPr>
        </p:nvSpPr>
        <p:spPr>
          <a:xfrm>
            <a:off x="857250" y="6456163"/>
            <a:ext cx="9697453" cy="365125"/>
          </a:xfrm>
        </p:spPr>
        <p:txBody>
          <a:bodyPr/>
          <a:lstStyle/>
          <a:p>
            <a:r>
              <a:rPr kumimoji="1" lang="en-US" altLang="ja-JP" dirty="0"/>
              <a:t>[3]</a:t>
            </a:r>
            <a:r>
              <a:rPr kumimoji="1" lang="en-US" altLang="ja-JP" sz="800" dirty="0"/>
              <a:t> </a:t>
            </a:r>
            <a:r>
              <a:rPr kumimoji="1" lang="ja-JP" altLang="en-US" sz="800" dirty="0"/>
              <a:t>野村 宙永ら，</a:t>
            </a:r>
            <a:r>
              <a:rPr kumimoji="1" lang="en-US" altLang="ja-JP" sz="800" dirty="0"/>
              <a:t>J1610106 </a:t>
            </a:r>
            <a:r>
              <a:rPr kumimoji="1" lang="ja-JP" altLang="en-US" sz="800" dirty="0"/>
              <a:t>脳波計測による心理物理実験中の疲労度の評価 </a:t>
            </a:r>
            <a:r>
              <a:rPr kumimoji="1" lang="en-US" altLang="ja-JP" sz="800" dirty="0"/>
              <a:t>([j161] </a:t>
            </a:r>
            <a:r>
              <a:rPr kumimoji="1" lang="ja-JP" altLang="en-US" sz="800" dirty="0"/>
              <a:t>メカニカルデバイス・システムの知能化</a:t>
            </a:r>
            <a:r>
              <a:rPr kumimoji="1" lang="en-US" altLang="ja-JP" sz="800" dirty="0"/>
              <a:t>). </a:t>
            </a:r>
            <a:r>
              <a:rPr kumimoji="1" lang="ja-JP" altLang="en-US" sz="800" dirty="0"/>
              <a:t>年次大会</a:t>
            </a:r>
            <a:r>
              <a:rPr kumimoji="1" lang="en-US" altLang="ja-JP" sz="800" dirty="0"/>
              <a:t>, 2014:J1610106–J1610106–, 2014.</a:t>
            </a:r>
          </a:p>
          <a:p>
            <a:r>
              <a:rPr kumimoji="1" lang="en-US" altLang="ja-JP" sz="800" dirty="0"/>
              <a:t>[4] Kazuhiko Takahashi. Remarks on emotion </a:t>
            </a:r>
            <a:r>
              <a:rPr kumimoji="1" lang="en-US" altLang="ja-JP" sz="800" dirty="0" err="1"/>
              <a:t>recog-nition</a:t>
            </a:r>
            <a:r>
              <a:rPr kumimoji="1" lang="en-US" altLang="ja-JP" sz="800" dirty="0"/>
              <a:t> from multi-modal bio potential signals. </a:t>
            </a:r>
            <a:r>
              <a:rPr kumimoji="1" lang="en-US" altLang="ja-JP" sz="800" dirty="0" err="1"/>
              <a:t>TheJapanese</a:t>
            </a:r>
            <a:r>
              <a:rPr kumimoji="1" lang="en-US" altLang="ja-JP" sz="800" dirty="0"/>
              <a:t> Journal of Ergonomics, 41(4):248–253,2005.</a:t>
            </a:r>
            <a:endParaRPr kumimoji="1" lang="en-US" altLang="ja-JP" dirty="0"/>
          </a:p>
          <a:p>
            <a:r>
              <a:rPr lang="en-US" altLang="ja-JP" dirty="0"/>
              <a:t>[5]</a:t>
            </a:r>
            <a:r>
              <a:rPr kumimoji="1" lang="ja-JP" altLang="en-US" dirty="0"/>
              <a:t>イーストメディック｜研究機器・医療機器輸入および販売</a:t>
            </a:r>
            <a:r>
              <a:rPr kumimoji="1" lang="en-US" altLang="ja-JP" dirty="0"/>
              <a:t>/</a:t>
            </a:r>
            <a:r>
              <a:rPr kumimoji="1" lang="ja-JP" altLang="en-US" dirty="0"/>
              <a:t>研究機器開発</a:t>
            </a:r>
            <a:r>
              <a:rPr kumimoji="1" lang="en-US" altLang="ja-JP" dirty="0"/>
              <a:t>/</a:t>
            </a:r>
            <a:r>
              <a:rPr kumimoji="1" lang="ja-JP" altLang="en-US" dirty="0"/>
              <a:t>保守，</a:t>
            </a:r>
            <a:r>
              <a:rPr kumimoji="1" lang="en-US" altLang="ja-JP" dirty="0"/>
              <a:t> http://www.east-medic.jp/eeg/nb1-eeg8/</a:t>
            </a:r>
            <a:r>
              <a:rPr kumimoji="1" lang="ja-JP" altLang="en-US" dirty="0"/>
              <a:t>．（</a:t>
            </a:r>
            <a:r>
              <a:rPr kumimoji="1" lang="en-US" altLang="ja-JP" dirty="0"/>
              <a:t>2022/09/21</a:t>
            </a:r>
            <a:r>
              <a:rPr kumimoji="1" lang="ja-JP" altLang="en-US" dirty="0"/>
              <a:t>参照）</a:t>
            </a:r>
          </a:p>
        </p:txBody>
      </p:sp>
      <p:pic>
        <p:nvPicPr>
          <p:cNvPr id="1026" name="Picture 2">
            <a:extLst>
              <a:ext uri="{FF2B5EF4-FFF2-40B4-BE49-F238E27FC236}">
                <a16:creationId xmlns:a16="http://schemas.microsoft.com/office/drawing/2014/main" id="{AD8F3679-75D8-EB6D-1E0E-0D894AB859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2176" y="2671245"/>
            <a:ext cx="1840597" cy="1840597"/>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F80AE816-99A1-8FE9-FC50-2DC7CC9FE811}"/>
              </a:ext>
            </a:extLst>
          </p:cNvPr>
          <p:cNvSpPr txBox="1"/>
          <p:nvPr/>
        </p:nvSpPr>
        <p:spPr>
          <a:xfrm>
            <a:off x="3823765" y="4471454"/>
            <a:ext cx="1127464" cy="261610"/>
          </a:xfrm>
          <a:prstGeom prst="rect">
            <a:avLst/>
          </a:prstGeom>
          <a:noFill/>
        </p:spPr>
        <p:txBody>
          <a:bodyPr wrap="square" rtlCol="0">
            <a:spAutoFit/>
          </a:bodyPr>
          <a:lstStyle/>
          <a:p>
            <a:r>
              <a:rPr kumimoji="1" lang="en-US" altLang="ja-JP" sz="1100" dirty="0">
                <a:latin typeface="メイリオ" panose="020B0604030504040204" pitchFamily="50" charset="-128"/>
                <a:ea typeface="メイリオ" panose="020B0604030504040204" pitchFamily="50" charset="-128"/>
              </a:rPr>
              <a:t>[5</a:t>
            </a:r>
            <a:r>
              <a:rPr kumimoji="1" lang="ja-JP" altLang="en-US" sz="1100" dirty="0">
                <a:latin typeface="メイリオ" panose="020B0604030504040204" pitchFamily="50" charset="-128"/>
                <a:ea typeface="メイリオ" panose="020B0604030504040204" pitchFamily="50" charset="-128"/>
              </a:rPr>
              <a:t>］から引用</a:t>
            </a:r>
          </a:p>
        </p:txBody>
      </p:sp>
      <p:pic>
        <p:nvPicPr>
          <p:cNvPr id="7" name="図 6">
            <a:extLst>
              <a:ext uri="{FF2B5EF4-FFF2-40B4-BE49-F238E27FC236}">
                <a16:creationId xmlns:a16="http://schemas.microsoft.com/office/drawing/2014/main" id="{014A1D59-FAC9-D7C7-B684-9E733C54D580}"/>
              </a:ext>
            </a:extLst>
          </p:cNvPr>
          <p:cNvPicPr>
            <a:picLocks noChangeAspect="1"/>
          </p:cNvPicPr>
          <p:nvPr/>
        </p:nvPicPr>
        <p:blipFill rotWithShape="1">
          <a:blip r:embed="rId4">
            <a:extLst>
              <a:ext uri="{28A0092B-C50C-407E-A947-70E740481C1C}">
                <a14:useLocalDpi xmlns:a14="http://schemas.microsoft.com/office/drawing/2010/main" val="0"/>
              </a:ext>
            </a:extLst>
          </a:blip>
          <a:srcRect r="48490"/>
          <a:stretch/>
        </p:blipFill>
        <p:spPr>
          <a:xfrm>
            <a:off x="6247397" y="2554357"/>
            <a:ext cx="2153653" cy="2708125"/>
          </a:xfrm>
          <a:prstGeom prst="rect">
            <a:avLst/>
          </a:prstGeom>
        </p:spPr>
      </p:pic>
      <p:sp>
        <p:nvSpPr>
          <p:cNvPr id="8" name="正方形/長方形 7">
            <a:extLst>
              <a:ext uri="{FF2B5EF4-FFF2-40B4-BE49-F238E27FC236}">
                <a16:creationId xmlns:a16="http://schemas.microsoft.com/office/drawing/2014/main" id="{CF66F59B-1FFB-C424-8084-3BF0F5531029}"/>
              </a:ext>
            </a:extLst>
          </p:cNvPr>
          <p:cNvSpPr/>
          <p:nvPr/>
        </p:nvSpPr>
        <p:spPr>
          <a:xfrm>
            <a:off x="360948" y="1353392"/>
            <a:ext cx="8289757" cy="4921938"/>
          </a:xfrm>
          <a:prstGeom prst="rect">
            <a:avLst/>
          </a:prstGeom>
          <a:solidFill>
            <a:schemeClr val="bg1">
              <a:alpha val="67059"/>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四角形: 角を丸くする 8">
            <a:extLst>
              <a:ext uri="{FF2B5EF4-FFF2-40B4-BE49-F238E27FC236}">
                <a16:creationId xmlns:a16="http://schemas.microsoft.com/office/drawing/2014/main" id="{45FDC525-B6BC-B3D1-828C-B2038DBB74AB}"/>
              </a:ext>
            </a:extLst>
          </p:cNvPr>
          <p:cNvSpPr/>
          <p:nvPr/>
        </p:nvSpPr>
        <p:spPr>
          <a:xfrm>
            <a:off x="1908152" y="3047074"/>
            <a:ext cx="5691650" cy="1203158"/>
          </a:xfrm>
          <a:prstGeom prst="roundRect">
            <a:avLst/>
          </a:prstGeom>
          <a:solidFill>
            <a:schemeClr val="accent1">
              <a:lumMod val="20000"/>
              <a:lumOff val="8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kumimoji="1" lang="ja-JP" altLang="en-US" sz="2100" dirty="0">
                <a:latin typeface="メイリオ" panose="020B0604030504040204" pitchFamily="50" charset="-128"/>
                <a:ea typeface="メイリオ" panose="020B0604030504040204" pitchFamily="50" charset="-128"/>
              </a:rPr>
              <a:t>視線情報を用いた自己効力感の計測</a:t>
            </a:r>
          </a:p>
        </p:txBody>
      </p:sp>
    </p:spTree>
    <p:extLst>
      <p:ext uri="{BB962C8B-B14F-4D97-AF65-F5344CB8AC3E}">
        <p14:creationId xmlns:p14="http://schemas.microsoft.com/office/powerpoint/2010/main" val="2701577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AE948B-A492-5CBC-0B01-8F99DD8D35C0}"/>
              </a:ext>
            </a:extLst>
          </p:cNvPr>
          <p:cNvSpPr>
            <a:spLocks noGrp="1"/>
          </p:cNvSpPr>
          <p:nvPr>
            <p:ph type="title"/>
          </p:nvPr>
        </p:nvSpPr>
        <p:spPr/>
        <p:txBody>
          <a:bodyPr>
            <a:normAutofit/>
          </a:bodyPr>
          <a:lstStyle/>
          <a:p>
            <a:r>
              <a:rPr kumimoji="1" lang="ja-JP" altLang="en-US" dirty="0"/>
              <a:t>背景｜自己効力感</a:t>
            </a:r>
            <a:r>
              <a:rPr kumimoji="1" lang="en-US" altLang="ja-JP" dirty="0"/>
              <a:t>, </a:t>
            </a:r>
            <a:r>
              <a:rPr kumimoji="1" lang="ja-JP" altLang="en-US" dirty="0"/>
              <a:t>予期的注視</a:t>
            </a:r>
          </a:p>
        </p:txBody>
      </p:sp>
      <p:sp>
        <p:nvSpPr>
          <p:cNvPr id="3" name="コンテンツ プレースホルダー 2">
            <a:extLst>
              <a:ext uri="{FF2B5EF4-FFF2-40B4-BE49-F238E27FC236}">
                <a16:creationId xmlns:a16="http://schemas.microsoft.com/office/drawing/2014/main" id="{9D6C0DB4-63CC-8148-46B9-A7B97D71C10A}"/>
              </a:ext>
            </a:extLst>
          </p:cNvPr>
          <p:cNvSpPr>
            <a:spLocks noGrp="1"/>
          </p:cNvSpPr>
          <p:nvPr>
            <p:ph idx="1"/>
          </p:nvPr>
        </p:nvSpPr>
        <p:spPr/>
        <p:txBody>
          <a:bodyPr>
            <a:normAutofit lnSpcReduction="10000"/>
          </a:bodyPr>
          <a:lstStyle/>
          <a:p>
            <a:pPr>
              <a:buFont typeface="Wingdings" panose="05000000000000000000" pitchFamily="2" charset="2"/>
              <a:buChar char="u"/>
            </a:pPr>
            <a:r>
              <a:rPr lang="ja-JP" altLang="en-US" sz="1800" dirty="0"/>
              <a:t>自己効力感</a:t>
            </a:r>
            <a:endParaRPr lang="en-US" altLang="ja-JP" sz="1800" dirty="0"/>
          </a:p>
          <a:p>
            <a:pPr lvl="1">
              <a:buFont typeface="Wingdings" panose="05000000000000000000" pitchFamily="2" charset="2"/>
              <a:buChar char="Ø"/>
            </a:pPr>
            <a:r>
              <a:rPr kumimoji="1" lang="ja-JP" altLang="en-US" sz="1800" dirty="0"/>
              <a:t>個人の行動遂行能力に対する確信の程度</a:t>
            </a:r>
            <a:r>
              <a:rPr kumimoji="1" lang="en-US" altLang="ja-JP" sz="1800" dirty="0"/>
              <a:t>[7]</a:t>
            </a:r>
          </a:p>
          <a:p>
            <a:pPr lvl="1">
              <a:buFont typeface="Wingdings" panose="05000000000000000000" pitchFamily="2" charset="2"/>
              <a:buChar char="Ø"/>
            </a:pPr>
            <a:r>
              <a:rPr lang="ja-JP" altLang="en-US" sz="1800" dirty="0"/>
              <a:t>ストレス状況を判断する手立てである</a:t>
            </a:r>
            <a:r>
              <a:rPr lang="en-US" altLang="ja-JP" sz="1800" dirty="0"/>
              <a:t>[8]</a:t>
            </a:r>
          </a:p>
          <a:p>
            <a:pPr lvl="1">
              <a:buFont typeface="Wingdings" panose="05000000000000000000" pitchFamily="2" charset="2"/>
              <a:buChar char="Ø"/>
            </a:pPr>
            <a:endParaRPr lang="en-US" altLang="ja-JP" sz="1800" dirty="0"/>
          </a:p>
          <a:p>
            <a:pPr lvl="1">
              <a:buFont typeface="Wingdings" panose="05000000000000000000" pitchFamily="2" charset="2"/>
              <a:buChar char="Ø"/>
            </a:pPr>
            <a:r>
              <a:rPr lang="ja-JP" altLang="en-US" sz="1800" dirty="0"/>
              <a:t>質問紙法による計測が大半で，定量的に評価したものはない</a:t>
            </a:r>
            <a:endParaRPr lang="en-US" altLang="ja-JP" sz="1800" dirty="0"/>
          </a:p>
          <a:p>
            <a:pPr marL="201168" lvl="1" indent="0">
              <a:buNone/>
            </a:pPr>
            <a:endParaRPr lang="en-US" altLang="ja-JP" sz="1800" dirty="0"/>
          </a:p>
          <a:p>
            <a:pPr>
              <a:buFont typeface="Wingdings" panose="05000000000000000000" pitchFamily="2" charset="2"/>
              <a:buChar char="u"/>
            </a:pPr>
            <a:r>
              <a:rPr kumimoji="1" lang="ja-JP" altLang="en-US" sz="1800" dirty="0"/>
              <a:t>予期的注視</a:t>
            </a:r>
            <a:endParaRPr kumimoji="1" lang="en-US" altLang="ja-JP" sz="1800" dirty="0"/>
          </a:p>
          <a:p>
            <a:pPr lvl="1">
              <a:buFont typeface="Wingdings" panose="05000000000000000000" pitchFamily="2" charset="2"/>
              <a:buChar char="Ø"/>
            </a:pPr>
            <a:r>
              <a:rPr lang="ja-JP" altLang="en-US" sz="1800" dirty="0"/>
              <a:t>手と目の協調を伴う作業時，手の運動に先んじた予測的視線運動が観測される</a:t>
            </a:r>
            <a:r>
              <a:rPr lang="en-US" altLang="ja-JP" sz="1800" dirty="0"/>
              <a:t>[6]</a:t>
            </a:r>
          </a:p>
          <a:p>
            <a:pPr lvl="1">
              <a:buFont typeface="Wingdings" panose="05000000000000000000" pitchFamily="2" charset="2"/>
              <a:buChar char="Ø"/>
            </a:pPr>
            <a:endParaRPr lang="en-US" altLang="ja-JP" sz="1800" dirty="0"/>
          </a:p>
          <a:p>
            <a:pPr>
              <a:buFont typeface="Wingdings" panose="05000000000000000000" pitchFamily="2" charset="2"/>
              <a:buChar char="u"/>
            </a:pPr>
            <a:r>
              <a:rPr kumimoji="1" lang="ja-JP" altLang="en-US" dirty="0"/>
              <a:t>巧緻性課題に着目</a:t>
            </a:r>
            <a:endParaRPr kumimoji="1" lang="en-US" altLang="ja-JP" dirty="0"/>
          </a:p>
          <a:p>
            <a:pPr lvl="1">
              <a:buFont typeface="Wingdings" panose="05000000000000000000" pitchFamily="2" charset="2"/>
              <a:buChar char="Ø"/>
            </a:pPr>
            <a:r>
              <a:rPr lang="ja-JP" altLang="en-US" dirty="0"/>
              <a:t>手先の器用さを必要とする</a:t>
            </a:r>
            <a:endParaRPr lang="en-US" altLang="ja-JP" dirty="0"/>
          </a:p>
          <a:p>
            <a:pPr lvl="1">
              <a:buFont typeface="Wingdings" panose="05000000000000000000" pitchFamily="2" charset="2"/>
              <a:buChar char="Ø"/>
            </a:pPr>
            <a:r>
              <a:rPr kumimoji="1" lang="ja-JP" altLang="en-US" dirty="0"/>
              <a:t>積み木や折り紙</a:t>
            </a:r>
            <a:endParaRPr kumimoji="1" lang="en-US" altLang="ja-JP" dirty="0"/>
          </a:p>
          <a:p>
            <a:pPr lvl="1">
              <a:buFont typeface="Wingdings" panose="05000000000000000000" pitchFamily="2" charset="2"/>
              <a:buChar char="Ø"/>
            </a:pPr>
            <a:r>
              <a:rPr kumimoji="1" lang="ja-JP" altLang="en-US" dirty="0"/>
              <a:t>作業療法では巧緻運動の障害それ自体がリハビリの対象</a:t>
            </a:r>
            <a:endParaRPr kumimoji="1" lang="en-US" altLang="ja-JP" dirty="0"/>
          </a:p>
          <a:p>
            <a:pPr lvl="1">
              <a:buFont typeface="Wingdings" panose="05000000000000000000" pitchFamily="2" charset="2"/>
              <a:buChar char="Ø"/>
            </a:pPr>
            <a:r>
              <a:rPr lang="ja-JP" altLang="en-US" dirty="0"/>
              <a:t>訓練が可能</a:t>
            </a:r>
            <a:endParaRPr kumimoji="1" lang="en-US" altLang="ja-JP" dirty="0"/>
          </a:p>
          <a:p>
            <a:pPr marL="201168" lvl="1" indent="0">
              <a:buNone/>
            </a:pPr>
            <a:endParaRPr lang="en-US" altLang="ja-JP" sz="1800" dirty="0"/>
          </a:p>
          <a:p>
            <a:pPr lvl="1">
              <a:buFont typeface="Wingdings" panose="05000000000000000000" pitchFamily="2" charset="2"/>
              <a:buChar char="Ø"/>
            </a:pPr>
            <a:endParaRPr kumimoji="1" lang="en-US" altLang="ja-JP" sz="1800" dirty="0"/>
          </a:p>
          <a:p>
            <a:pPr marL="201168" lvl="1" indent="0">
              <a:buNone/>
            </a:pPr>
            <a:endParaRPr kumimoji="1" lang="en-US" altLang="ja-JP" sz="1800" dirty="0"/>
          </a:p>
        </p:txBody>
      </p:sp>
      <p:sp>
        <p:nvSpPr>
          <p:cNvPr id="4" name="スライド番号プレースホルダー 3">
            <a:extLst>
              <a:ext uri="{FF2B5EF4-FFF2-40B4-BE49-F238E27FC236}">
                <a16:creationId xmlns:a16="http://schemas.microsoft.com/office/drawing/2014/main" id="{DA556ABB-361D-A016-A083-EF110F799EC7}"/>
              </a:ext>
            </a:extLst>
          </p:cNvPr>
          <p:cNvSpPr>
            <a:spLocks noGrp="1"/>
          </p:cNvSpPr>
          <p:nvPr>
            <p:ph type="sldNum" sz="quarter" idx="12"/>
          </p:nvPr>
        </p:nvSpPr>
        <p:spPr/>
        <p:txBody>
          <a:bodyPr/>
          <a:lstStyle/>
          <a:p>
            <a:fld id="{17147008-4A2B-49F8-B682-06419B22E900}" type="slidenum">
              <a:rPr kumimoji="1" lang="ja-JP" altLang="en-US" smtClean="0"/>
              <a:pPr/>
              <a:t>4</a:t>
            </a:fld>
            <a:endParaRPr kumimoji="1" lang="ja-JP" altLang="en-US"/>
          </a:p>
        </p:txBody>
      </p:sp>
      <p:sp>
        <p:nvSpPr>
          <p:cNvPr id="6" name="コンテンツ プレースホルダー 4">
            <a:extLst>
              <a:ext uri="{FF2B5EF4-FFF2-40B4-BE49-F238E27FC236}">
                <a16:creationId xmlns:a16="http://schemas.microsoft.com/office/drawing/2014/main" id="{5F5C8DE0-D2ED-F728-E1AF-96B1BE4AD689}"/>
              </a:ext>
            </a:extLst>
          </p:cNvPr>
          <p:cNvSpPr>
            <a:spLocks noGrp="1"/>
          </p:cNvSpPr>
          <p:nvPr>
            <p:ph idx="13"/>
          </p:nvPr>
        </p:nvSpPr>
        <p:spPr>
          <a:xfrm>
            <a:off x="857250" y="6459785"/>
            <a:ext cx="9161393" cy="365126"/>
          </a:xfrm>
        </p:spPr>
        <p:txBody>
          <a:bodyPr/>
          <a:lstStyle/>
          <a:p>
            <a:r>
              <a:rPr kumimoji="1" lang="en-US" altLang="ja-JP" dirty="0"/>
              <a:t>[6]</a:t>
            </a:r>
            <a:r>
              <a:rPr lang="ja-JP" altLang="en-US" b="0" i="0" dirty="0">
                <a:solidFill>
                  <a:srgbClr val="222222"/>
                </a:solidFill>
                <a:effectLst/>
              </a:rPr>
              <a:t>加藤正晴</a:t>
            </a:r>
            <a:r>
              <a:rPr lang="en-US" altLang="ja-JP" b="0" i="0" dirty="0">
                <a:solidFill>
                  <a:srgbClr val="222222"/>
                </a:solidFill>
                <a:effectLst/>
              </a:rPr>
              <a:t>. </a:t>
            </a:r>
            <a:r>
              <a:rPr lang="ja-JP" altLang="en-US" b="0" i="0" dirty="0">
                <a:solidFill>
                  <a:srgbClr val="222222"/>
                </a:solidFill>
                <a:effectLst/>
              </a:rPr>
              <a:t>視線計測による乳児研究の新展開</a:t>
            </a:r>
            <a:r>
              <a:rPr lang="en-US" altLang="ja-JP" b="0" i="0" dirty="0">
                <a:solidFill>
                  <a:srgbClr val="222222"/>
                </a:solidFill>
                <a:effectLst/>
              </a:rPr>
              <a:t>.</a:t>
            </a:r>
            <a:r>
              <a:rPr lang="ja-JP" altLang="en-US" b="0" i="1" dirty="0">
                <a:solidFill>
                  <a:srgbClr val="222222"/>
                </a:solidFill>
                <a:effectLst/>
              </a:rPr>
              <a:t>心理学評論</a:t>
            </a:r>
            <a:r>
              <a:rPr lang="ja-JP" altLang="en-US" b="0" i="0" dirty="0">
                <a:solidFill>
                  <a:srgbClr val="222222"/>
                </a:solidFill>
                <a:effectLst/>
              </a:rPr>
              <a:t> </a:t>
            </a:r>
            <a:r>
              <a:rPr lang="en-US" altLang="ja-JP" b="0" i="0" dirty="0">
                <a:solidFill>
                  <a:srgbClr val="222222"/>
                </a:solidFill>
                <a:effectLst/>
              </a:rPr>
              <a:t>52.1 (2009): 35-50.</a:t>
            </a:r>
          </a:p>
          <a:p>
            <a:r>
              <a:rPr kumimoji="1" lang="en-US" altLang="ja-JP" dirty="0">
                <a:solidFill>
                  <a:srgbClr val="222222"/>
                </a:solidFill>
              </a:rPr>
              <a:t>[7]</a:t>
            </a:r>
            <a:r>
              <a:rPr lang="en-US" altLang="ja-JP" b="0" i="0" dirty="0">
                <a:effectLst/>
              </a:rPr>
              <a:t> Albert Bandura. Self-efficacy: toward a unifying theory of behavior change. Psychological review, Vol. 84, No. 2, p. 191,1977</a:t>
            </a:r>
            <a:endParaRPr lang="en-US" altLang="ja-JP" dirty="0">
              <a:solidFill>
                <a:srgbClr val="222222"/>
              </a:solidFill>
            </a:endParaRPr>
          </a:p>
          <a:p>
            <a:r>
              <a:rPr lang="en-US" altLang="ja-JP" dirty="0">
                <a:solidFill>
                  <a:srgbClr val="222222"/>
                </a:solidFill>
              </a:rPr>
              <a:t>[8]</a:t>
            </a:r>
            <a:r>
              <a:rPr lang="en-US" altLang="ja-JP" b="0" i="0" dirty="0">
                <a:solidFill>
                  <a:srgbClr val="222222"/>
                </a:solidFill>
                <a:effectLst/>
              </a:rPr>
              <a:t> </a:t>
            </a:r>
            <a:r>
              <a:rPr lang="en-US" altLang="ja-JP" b="0" dirty="0">
                <a:solidFill>
                  <a:srgbClr val="222222"/>
                </a:solidFill>
                <a:effectLst/>
              </a:rPr>
              <a:t>Jerusalem, Matthias, and Ralf Schwarzer. Self-efficacy as a resource factor in stress appraisal processes.</a:t>
            </a:r>
            <a:r>
              <a:rPr lang="ja-JP" altLang="en-US" dirty="0">
                <a:solidFill>
                  <a:srgbClr val="222222"/>
                </a:solidFill>
              </a:rPr>
              <a:t> </a:t>
            </a:r>
            <a:r>
              <a:rPr lang="en-US" altLang="ja-JP" b="0" dirty="0">
                <a:solidFill>
                  <a:srgbClr val="222222"/>
                </a:solidFill>
                <a:effectLst/>
              </a:rPr>
              <a:t>Self-efficacy: Thought control of action 195213 (1992).</a:t>
            </a:r>
            <a:endParaRPr kumimoji="1" lang="ja-JP" altLang="en-US" dirty="0"/>
          </a:p>
        </p:txBody>
      </p:sp>
    </p:spTree>
    <p:extLst>
      <p:ext uri="{BB962C8B-B14F-4D97-AF65-F5344CB8AC3E}">
        <p14:creationId xmlns:p14="http://schemas.microsoft.com/office/powerpoint/2010/main" val="622435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52698CC-9400-2C20-078D-322A71C2C108}"/>
              </a:ext>
            </a:extLst>
          </p:cNvPr>
          <p:cNvSpPr>
            <a:spLocks noGrp="1"/>
          </p:cNvSpPr>
          <p:nvPr>
            <p:ph type="title"/>
          </p:nvPr>
        </p:nvSpPr>
        <p:spPr/>
        <p:txBody>
          <a:bodyPr/>
          <a:lstStyle/>
          <a:p>
            <a:r>
              <a:rPr kumimoji="1" lang="ja-JP" altLang="en-US" dirty="0"/>
              <a:t>先行調査</a:t>
            </a:r>
          </a:p>
        </p:txBody>
      </p:sp>
      <p:sp>
        <p:nvSpPr>
          <p:cNvPr id="3" name="コンテンツ プレースホルダー 2">
            <a:extLst>
              <a:ext uri="{FF2B5EF4-FFF2-40B4-BE49-F238E27FC236}">
                <a16:creationId xmlns:a16="http://schemas.microsoft.com/office/drawing/2014/main" id="{A345F5BC-F0EF-19F0-BAE3-9EA360DBD09F}"/>
              </a:ext>
            </a:extLst>
          </p:cNvPr>
          <p:cNvSpPr>
            <a:spLocks noGrp="1"/>
          </p:cNvSpPr>
          <p:nvPr>
            <p:ph idx="1"/>
          </p:nvPr>
        </p:nvSpPr>
        <p:spPr/>
        <p:txBody>
          <a:bodyPr/>
          <a:lstStyle/>
          <a:p>
            <a:pPr>
              <a:buFont typeface="Wingdings" panose="05000000000000000000" pitchFamily="2" charset="2"/>
              <a:buChar char="u"/>
            </a:pPr>
            <a:r>
              <a:rPr lang="ja-JP" altLang="en-US" dirty="0"/>
              <a:t>箸による豆つかみ課題</a:t>
            </a:r>
            <a:endParaRPr lang="en-US" altLang="ja-JP" dirty="0"/>
          </a:p>
          <a:p>
            <a:pPr lvl="1">
              <a:buFont typeface="Wingdings" panose="05000000000000000000" pitchFamily="2" charset="2"/>
              <a:buChar char="Ø"/>
            </a:pPr>
            <a:r>
              <a:rPr lang="en-US" altLang="ja-JP" dirty="0"/>
              <a:t>2</a:t>
            </a:r>
            <a:r>
              <a:rPr lang="ja-JP" altLang="en-US" dirty="0"/>
              <a:t>週間の間隔をあけて</a:t>
            </a:r>
            <a:r>
              <a:rPr lang="en-US" altLang="ja-JP" dirty="0"/>
              <a:t>2</a:t>
            </a:r>
            <a:r>
              <a:rPr lang="ja-JP" altLang="en-US" dirty="0"/>
              <a:t>度実験を実施</a:t>
            </a:r>
            <a:endParaRPr lang="en-US" altLang="ja-JP" dirty="0"/>
          </a:p>
          <a:p>
            <a:pPr lvl="1">
              <a:buFont typeface="Wingdings" panose="05000000000000000000" pitchFamily="2" charset="2"/>
              <a:buChar char="Ø"/>
            </a:pPr>
            <a:endParaRPr lang="en-US" altLang="ja-JP" dirty="0"/>
          </a:p>
          <a:p>
            <a:pPr lvl="1">
              <a:buFont typeface="Wingdings" panose="05000000000000000000" pitchFamily="2" charset="2"/>
              <a:buChar char="Ø"/>
            </a:pPr>
            <a:r>
              <a:rPr lang="en-US" altLang="ja-JP" dirty="0"/>
              <a:t>2</a:t>
            </a:r>
            <a:r>
              <a:rPr lang="ja-JP" altLang="en-US" dirty="0"/>
              <a:t>回目の利き手で視線の先行が顕著</a:t>
            </a:r>
            <a:endParaRPr lang="en-US" altLang="ja-JP" dirty="0"/>
          </a:p>
          <a:p>
            <a:pPr lvl="1">
              <a:buFont typeface="Wingdings" panose="05000000000000000000" pitchFamily="2" charset="2"/>
              <a:buChar char="Ø"/>
            </a:pPr>
            <a:r>
              <a:rPr lang="ja-JP" altLang="en-US" sz="2000" dirty="0"/>
              <a:t>習熟度や自己効力感が予期的注視の度合いに表れているのでは</a:t>
            </a:r>
            <a:endParaRPr lang="en-US" altLang="ja-JP" sz="2000" dirty="0"/>
          </a:p>
          <a:p>
            <a:pPr lvl="1">
              <a:buFont typeface="Wingdings" panose="05000000000000000000" pitchFamily="2" charset="2"/>
              <a:buChar char="Ø"/>
            </a:pPr>
            <a:endParaRPr lang="en-US" altLang="ja-JP" dirty="0"/>
          </a:p>
        </p:txBody>
      </p:sp>
      <p:sp>
        <p:nvSpPr>
          <p:cNvPr id="4" name="スライド番号プレースホルダー 3">
            <a:extLst>
              <a:ext uri="{FF2B5EF4-FFF2-40B4-BE49-F238E27FC236}">
                <a16:creationId xmlns:a16="http://schemas.microsoft.com/office/drawing/2014/main" id="{D021AA74-805F-7BF5-8A24-3FE7019A0091}"/>
              </a:ext>
            </a:extLst>
          </p:cNvPr>
          <p:cNvSpPr>
            <a:spLocks noGrp="1"/>
          </p:cNvSpPr>
          <p:nvPr>
            <p:ph type="sldNum" sz="quarter" idx="12"/>
          </p:nvPr>
        </p:nvSpPr>
        <p:spPr/>
        <p:txBody>
          <a:bodyPr/>
          <a:lstStyle/>
          <a:p>
            <a:fld id="{17147008-4A2B-49F8-B682-06419B22E900}" type="slidenum">
              <a:rPr kumimoji="1" lang="ja-JP" altLang="en-US" smtClean="0"/>
              <a:pPr/>
              <a:t>5</a:t>
            </a:fld>
            <a:endParaRPr kumimoji="1" lang="ja-JP" altLang="en-US"/>
          </a:p>
        </p:txBody>
      </p:sp>
      <p:sp>
        <p:nvSpPr>
          <p:cNvPr id="5" name="コンテンツ プレースホルダー 4">
            <a:extLst>
              <a:ext uri="{FF2B5EF4-FFF2-40B4-BE49-F238E27FC236}">
                <a16:creationId xmlns:a16="http://schemas.microsoft.com/office/drawing/2014/main" id="{0D371D27-6F83-7207-F6E1-B7CCD6F32214}"/>
              </a:ext>
            </a:extLst>
          </p:cNvPr>
          <p:cNvSpPr>
            <a:spLocks noGrp="1"/>
          </p:cNvSpPr>
          <p:nvPr>
            <p:ph idx="13"/>
          </p:nvPr>
        </p:nvSpPr>
        <p:spPr/>
        <p:txBody>
          <a:bodyPr/>
          <a:lstStyle/>
          <a:p>
            <a:endParaRPr kumimoji="1" lang="ja-JP" altLang="en-US"/>
          </a:p>
        </p:txBody>
      </p:sp>
      <p:pic>
        <p:nvPicPr>
          <p:cNvPr id="6" name="Recording031">
            <a:hlinkClick r:id="" action="ppaction://media"/>
            <a:extLst>
              <a:ext uri="{FF2B5EF4-FFF2-40B4-BE49-F238E27FC236}">
                <a16:creationId xmlns:a16="http://schemas.microsoft.com/office/drawing/2014/main" id="{9445C5E7-60F5-9C82-54B2-5B31F80904E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10012" y="3081601"/>
            <a:ext cx="4235354" cy="2382386"/>
          </a:xfrm>
          <a:prstGeom prst="rect">
            <a:avLst/>
          </a:prstGeom>
        </p:spPr>
      </p:pic>
      <p:pic>
        <p:nvPicPr>
          <p:cNvPr id="7" name="Recording045">
            <a:hlinkClick r:id="" action="ppaction://media"/>
            <a:extLst>
              <a:ext uri="{FF2B5EF4-FFF2-40B4-BE49-F238E27FC236}">
                <a16:creationId xmlns:a16="http://schemas.microsoft.com/office/drawing/2014/main" id="{A7346AF1-4FD9-2495-E28B-B865F5B9B17D}"/>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4699552" y="3054081"/>
            <a:ext cx="4235355" cy="2409906"/>
          </a:xfrm>
          <a:prstGeom prst="rect">
            <a:avLst/>
          </a:prstGeom>
        </p:spPr>
      </p:pic>
      <p:sp>
        <p:nvSpPr>
          <p:cNvPr id="8" name="コンテンツ プレースホルダー 2">
            <a:extLst>
              <a:ext uri="{FF2B5EF4-FFF2-40B4-BE49-F238E27FC236}">
                <a16:creationId xmlns:a16="http://schemas.microsoft.com/office/drawing/2014/main" id="{916663C3-1E00-CF1D-BB1E-47EA80B5803A}"/>
              </a:ext>
            </a:extLst>
          </p:cNvPr>
          <p:cNvSpPr txBox="1">
            <a:spLocks/>
          </p:cNvSpPr>
          <p:nvPr/>
        </p:nvSpPr>
        <p:spPr>
          <a:xfrm>
            <a:off x="865562" y="5597608"/>
            <a:ext cx="2664997" cy="45127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2000" kern="1200">
                <a:solidFill>
                  <a:schemeClr val="tx1">
                    <a:lumMod val="75000"/>
                    <a:lumOff val="25000"/>
                  </a:schemeClr>
                </a:solidFill>
                <a:latin typeface="メイリオ" panose="020B0604030504040204" pitchFamily="50" charset="-128"/>
                <a:ea typeface="メイリオ" panose="020B0604030504040204" pitchFamily="50" charset="-128"/>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a:lstStyle>
          <a:p>
            <a:pPr algn="ctr"/>
            <a:r>
              <a:rPr lang="en-US" altLang="ja-JP" dirty="0"/>
              <a:t>1</a:t>
            </a:r>
            <a:r>
              <a:rPr lang="ja-JP" altLang="en-US" dirty="0"/>
              <a:t>度目　非利き手　　　　　　　　　　　　　</a:t>
            </a:r>
          </a:p>
        </p:txBody>
      </p:sp>
      <p:sp>
        <p:nvSpPr>
          <p:cNvPr id="9" name="コンテンツ プレースホルダー 2">
            <a:extLst>
              <a:ext uri="{FF2B5EF4-FFF2-40B4-BE49-F238E27FC236}">
                <a16:creationId xmlns:a16="http://schemas.microsoft.com/office/drawing/2014/main" id="{921929CC-8894-4B44-8616-98AAF8E8A460}"/>
              </a:ext>
            </a:extLst>
          </p:cNvPr>
          <p:cNvSpPr txBox="1">
            <a:spLocks/>
          </p:cNvSpPr>
          <p:nvPr/>
        </p:nvSpPr>
        <p:spPr>
          <a:xfrm>
            <a:off x="5495661" y="5570731"/>
            <a:ext cx="2664997" cy="45127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a:lstStyle>
          <a:p>
            <a:pPr algn="ctr"/>
            <a:r>
              <a:rPr lang="en-US" altLang="ja-JP" dirty="0">
                <a:latin typeface="メイリオ" panose="020B0604030504040204" pitchFamily="50" charset="-128"/>
                <a:ea typeface="メイリオ" panose="020B0604030504040204" pitchFamily="50" charset="-128"/>
              </a:rPr>
              <a:t>2</a:t>
            </a:r>
            <a:r>
              <a:rPr lang="ja-JP" altLang="en-US" dirty="0">
                <a:latin typeface="メイリオ" panose="020B0604030504040204" pitchFamily="50" charset="-128"/>
                <a:ea typeface="メイリオ" panose="020B0604030504040204" pitchFamily="50" charset="-128"/>
              </a:rPr>
              <a:t>週間後　利き手　　　　　　　　　　　　　</a:t>
            </a:r>
          </a:p>
        </p:txBody>
      </p:sp>
    </p:spTree>
    <p:extLst>
      <p:ext uri="{BB962C8B-B14F-4D97-AF65-F5344CB8AC3E}">
        <p14:creationId xmlns:p14="http://schemas.microsoft.com/office/powerpoint/2010/main" val="3573074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716"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183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6"/>
                                        </p:tgtEl>
                                      </p:cBhvr>
                                    </p:cmd>
                                  </p:childTnLst>
                                </p:cTn>
                              </p:par>
                            </p:childTnLst>
                          </p:cTn>
                        </p:par>
                      </p:childTnLst>
                    </p:cTn>
                  </p:par>
                </p:childTnLst>
              </p:cTn>
              <p:nextCondLst>
                <p:cond evt="onClick" delay="0">
                  <p:tgtEl>
                    <p:spTgt spid="6"/>
                  </p:tgtEl>
                </p:cond>
              </p:nextCondLst>
            </p:seq>
            <p:video>
              <p:cMediaNode vol="80000">
                <p:cTn id="16" fill="hold" display="0">
                  <p:stCondLst>
                    <p:cond delay="indefinite"/>
                  </p:stCondLst>
                </p:cTn>
                <p:tgtEl>
                  <p:spTgt spid="6"/>
                </p:tgtEl>
              </p:cMediaNode>
            </p:video>
            <p:seq concurrent="1" nextAc="seek">
              <p:cTn id="17" restart="whenNotActive" fill="hold" evtFilter="cancelBubble" nodeType="interactiveSeq">
                <p:stCondLst>
                  <p:cond evt="onClick" delay="0">
                    <p:tgtEl>
                      <p:spTgt spid="7"/>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7"/>
                                        </p:tgtEl>
                                      </p:cBhvr>
                                    </p:cmd>
                                  </p:childTnLst>
                                </p:cTn>
                              </p:par>
                            </p:childTnLst>
                          </p:cTn>
                        </p:par>
                      </p:childTnLst>
                    </p:cTn>
                  </p:par>
                </p:childTnLst>
              </p:cTn>
              <p:nextCondLst>
                <p:cond evt="onClick" delay="0">
                  <p:tgtEl>
                    <p:spTgt spid="7"/>
                  </p:tgtEl>
                </p:cond>
              </p:nextCondLst>
            </p:seq>
            <p:video>
              <p:cMediaNode vol="80000">
                <p:cTn id="22" fill="hold" display="0">
                  <p:stCondLst>
                    <p:cond delay="indefinite"/>
                  </p:stCondLst>
                </p:cTn>
                <p:tgtEl>
                  <p:spTgt spid="7"/>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144024-E429-4079-9C9C-B2A6F47D1057}"/>
              </a:ext>
            </a:extLst>
          </p:cNvPr>
          <p:cNvSpPr>
            <a:spLocks noGrp="1"/>
          </p:cNvSpPr>
          <p:nvPr>
            <p:ph type="title"/>
          </p:nvPr>
        </p:nvSpPr>
        <p:spPr/>
        <p:txBody>
          <a:bodyPr/>
          <a:lstStyle/>
          <a:p>
            <a:r>
              <a:rPr kumimoji="1" lang="ja-JP" altLang="en-US" dirty="0"/>
              <a:t>目的</a:t>
            </a:r>
          </a:p>
        </p:txBody>
      </p:sp>
      <p:sp>
        <p:nvSpPr>
          <p:cNvPr id="3" name="コンテンツ プレースホルダー 2">
            <a:extLst>
              <a:ext uri="{FF2B5EF4-FFF2-40B4-BE49-F238E27FC236}">
                <a16:creationId xmlns:a16="http://schemas.microsoft.com/office/drawing/2014/main" id="{8465DD84-8039-1C0E-2B51-67252FC16D31}"/>
              </a:ext>
            </a:extLst>
          </p:cNvPr>
          <p:cNvSpPr>
            <a:spLocks noGrp="1"/>
          </p:cNvSpPr>
          <p:nvPr>
            <p:ph idx="1"/>
          </p:nvPr>
        </p:nvSpPr>
        <p:spPr>
          <a:xfrm>
            <a:off x="857250" y="2324144"/>
            <a:ext cx="7543801" cy="3951185"/>
          </a:xfrm>
        </p:spPr>
        <p:txBody>
          <a:bodyPr>
            <a:normAutofit/>
          </a:bodyPr>
          <a:lstStyle/>
          <a:p>
            <a:pPr>
              <a:buFont typeface="Wingdings" panose="05000000000000000000" pitchFamily="2" charset="2"/>
              <a:buChar char="u"/>
            </a:pPr>
            <a:r>
              <a:rPr kumimoji="1" lang="ja-JP" altLang="en-US" dirty="0"/>
              <a:t>仮説</a:t>
            </a:r>
            <a:endParaRPr kumimoji="1" lang="en-US" altLang="ja-JP" dirty="0"/>
          </a:p>
          <a:p>
            <a:pPr lvl="1">
              <a:buFont typeface="Wingdings" panose="05000000000000000000" pitchFamily="2" charset="2"/>
              <a:buChar char="Ø"/>
            </a:pPr>
            <a:r>
              <a:rPr lang="ja-JP" altLang="en-US" dirty="0"/>
              <a:t>自己効力感が高いほど予期的注視の度合いが大きい</a:t>
            </a:r>
            <a:endParaRPr lang="en-US" altLang="ja-JP" dirty="0"/>
          </a:p>
          <a:p>
            <a:pPr lvl="1">
              <a:buFont typeface="Wingdings" panose="05000000000000000000" pitchFamily="2" charset="2"/>
              <a:buChar char="Ø"/>
            </a:pPr>
            <a:endParaRPr kumimoji="1" lang="en-US" altLang="ja-JP" dirty="0"/>
          </a:p>
          <a:p>
            <a:pPr marL="201168" lvl="1" indent="0">
              <a:buNone/>
            </a:pPr>
            <a:endParaRPr kumimoji="1" lang="en-US" altLang="ja-JP" dirty="0"/>
          </a:p>
          <a:p>
            <a:pPr>
              <a:buFont typeface="Wingdings" panose="05000000000000000000" pitchFamily="2" charset="2"/>
              <a:buChar char="u"/>
            </a:pPr>
            <a:endParaRPr kumimoji="1" lang="en-US" altLang="ja-JP" dirty="0"/>
          </a:p>
          <a:p>
            <a:pPr>
              <a:buFont typeface="Wingdings" panose="05000000000000000000" pitchFamily="2" charset="2"/>
              <a:buChar char="u"/>
            </a:pPr>
            <a:r>
              <a:rPr kumimoji="1" lang="ja-JP" altLang="en-US" dirty="0"/>
              <a:t>実験で行う課題</a:t>
            </a:r>
            <a:endParaRPr kumimoji="1" lang="en-US" altLang="ja-JP" dirty="0"/>
          </a:p>
          <a:p>
            <a:pPr lvl="1">
              <a:buFont typeface="Wingdings" panose="05000000000000000000" pitchFamily="2" charset="2"/>
              <a:buChar char="Ø"/>
            </a:pPr>
            <a:r>
              <a:rPr kumimoji="1" lang="ja-JP" altLang="en-US" dirty="0"/>
              <a:t>電磁的に操作のタイミングを取得</a:t>
            </a:r>
            <a:endParaRPr kumimoji="1" lang="en-US" altLang="ja-JP" dirty="0"/>
          </a:p>
          <a:p>
            <a:pPr lvl="1">
              <a:buFont typeface="メイリオ" panose="020B0604030504040204" pitchFamily="50" charset="-128"/>
              <a:buChar char="⇒"/>
            </a:pPr>
            <a:r>
              <a:rPr kumimoji="1" lang="en-US" altLang="ja-JP" dirty="0"/>
              <a:t>PC</a:t>
            </a:r>
            <a:r>
              <a:rPr kumimoji="1" lang="ja-JP" altLang="en-US" dirty="0"/>
              <a:t>上の課題でマウス操作のログ取得</a:t>
            </a:r>
          </a:p>
        </p:txBody>
      </p:sp>
      <p:sp>
        <p:nvSpPr>
          <p:cNvPr id="4" name="スライド番号プレースホルダー 3">
            <a:extLst>
              <a:ext uri="{FF2B5EF4-FFF2-40B4-BE49-F238E27FC236}">
                <a16:creationId xmlns:a16="http://schemas.microsoft.com/office/drawing/2014/main" id="{8AF728E7-683D-2AA1-7710-94DE28D6FDBB}"/>
              </a:ext>
            </a:extLst>
          </p:cNvPr>
          <p:cNvSpPr>
            <a:spLocks noGrp="1"/>
          </p:cNvSpPr>
          <p:nvPr>
            <p:ph type="sldNum" sz="quarter" idx="12"/>
          </p:nvPr>
        </p:nvSpPr>
        <p:spPr/>
        <p:txBody>
          <a:bodyPr/>
          <a:lstStyle/>
          <a:p>
            <a:fld id="{17147008-4A2B-49F8-B682-06419B22E900}" type="slidenum">
              <a:rPr kumimoji="1" lang="ja-JP" altLang="en-US" smtClean="0"/>
              <a:pPr/>
              <a:t>6</a:t>
            </a:fld>
            <a:endParaRPr kumimoji="1" lang="ja-JP" altLang="en-US"/>
          </a:p>
        </p:txBody>
      </p:sp>
      <p:sp>
        <p:nvSpPr>
          <p:cNvPr id="6" name="正方形/長方形 5">
            <a:extLst>
              <a:ext uri="{FF2B5EF4-FFF2-40B4-BE49-F238E27FC236}">
                <a16:creationId xmlns:a16="http://schemas.microsoft.com/office/drawing/2014/main" id="{E3EA8723-803E-450F-CBCA-F781C028596E}"/>
              </a:ext>
            </a:extLst>
          </p:cNvPr>
          <p:cNvSpPr/>
          <p:nvPr/>
        </p:nvSpPr>
        <p:spPr>
          <a:xfrm>
            <a:off x="938463" y="1438563"/>
            <a:ext cx="7267074" cy="73392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100" dirty="0">
                <a:solidFill>
                  <a:schemeClr val="tx1"/>
                </a:solidFill>
                <a:latin typeface="メイリオ" panose="020B0604030504040204" pitchFamily="50" charset="-128"/>
                <a:ea typeface="メイリオ" panose="020B0604030504040204" pitchFamily="50" charset="-128"/>
              </a:rPr>
              <a:t>巧緻性課題遂行時の予期的注視の度合いを用いた</a:t>
            </a:r>
            <a:endParaRPr kumimoji="1" lang="en-US" altLang="ja-JP" sz="2100" dirty="0">
              <a:solidFill>
                <a:schemeClr val="tx1"/>
              </a:solidFill>
              <a:latin typeface="メイリオ" panose="020B0604030504040204" pitchFamily="50" charset="-128"/>
              <a:ea typeface="メイリオ" panose="020B0604030504040204" pitchFamily="50" charset="-128"/>
            </a:endParaRPr>
          </a:p>
          <a:p>
            <a:pPr algn="ctr"/>
            <a:r>
              <a:rPr kumimoji="1" lang="ja-JP" altLang="en-US" sz="2100" dirty="0">
                <a:solidFill>
                  <a:schemeClr val="tx1"/>
                </a:solidFill>
                <a:latin typeface="メイリオ" panose="020B0604030504040204" pitchFamily="50" charset="-128"/>
                <a:ea typeface="メイリオ" panose="020B0604030504040204" pitchFamily="50" charset="-128"/>
              </a:rPr>
              <a:t>自己効力感の定量的な計測</a:t>
            </a:r>
            <a:endParaRPr kumimoji="1" lang="en-US" altLang="ja-JP" sz="2100" dirty="0">
              <a:solidFill>
                <a:schemeClr val="tx1"/>
              </a:solidFill>
              <a:latin typeface="メイリオ" panose="020B0604030504040204" pitchFamily="50" charset="-128"/>
              <a:ea typeface="メイリオ" panose="020B0604030504040204" pitchFamily="50" charset="-128"/>
            </a:endParaRPr>
          </a:p>
        </p:txBody>
      </p:sp>
      <p:graphicFrame>
        <p:nvGraphicFramePr>
          <p:cNvPr id="15" name="グラフ 14">
            <a:extLst>
              <a:ext uri="{FF2B5EF4-FFF2-40B4-BE49-F238E27FC236}">
                <a16:creationId xmlns:a16="http://schemas.microsoft.com/office/drawing/2014/main" id="{1661FBA6-38D3-D7B3-0840-9FE79AAF00F1}"/>
              </a:ext>
            </a:extLst>
          </p:cNvPr>
          <p:cNvGraphicFramePr>
            <a:graphicFrameLocks/>
          </p:cNvGraphicFramePr>
          <p:nvPr>
            <p:extLst>
              <p:ext uri="{D42A27DB-BD31-4B8C-83A1-F6EECF244321}">
                <p14:modId xmlns:p14="http://schemas.microsoft.com/office/powerpoint/2010/main" val="2832679545"/>
              </p:ext>
            </p:extLst>
          </p:nvPr>
        </p:nvGraphicFramePr>
        <p:xfrm>
          <a:off x="4993236" y="2983832"/>
          <a:ext cx="4042611" cy="2435605"/>
        </p:xfrm>
        <a:graphic>
          <a:graphicData uri="http://schemas.openxmlformats.org/drawingml/2006/chart">
            <c:chart xmlns:c="http://schemas.openxmlformats.org/drawingml/2006/chart" xmlns:r="http://schemas.openxmlformats.org/officeDocument/2006/relationships" r:id="rId3"/>
          </a:graphicData>
        </a:graphic>
      </p:graphicFrame>
      <p:sp>
        <p:nvSpPr>
          <p:cNvPr id="7" name="コンテンツ プレースホルダー 6">
            <a:extLst>
              <a:ext uri="{FF2B5EF4-FFF2-40B4-BE49-F238E27FC236}">
                <a16:creationId xmlns:a16="http://schemas.microsoft.com/office/drawing/2014/main" id="{8AF70B04-FD93-5674-6FBA-46C23C3A0E3A}"/>
              </a:ext>
            </a:extLst>
          </p:cNvPr>
          <p:cNvSpPr>
            <a:spLocks noGrp="1"/>
          </p:cNvSpPr>
          <p:nvPr>
            <p:ph idx="13"/>
          </p:nvPr>
        </p:nvSpPr>
        <p:spPr/>
        <p:txBody>
          <a:bodyPr/>
          <a:lstStyle/>
          <a:p>
            <a:endParaRPr lang="ja-JP" altLang="en-US"/>
          </a:p>
        </p:txBody>
      </p:sp>
    </p:spTree>
    <p:extLst>
      <p:ext uri="{BB962C8B-B14F-4D97-AF65-F5344CB8AC3E}">
        <p14:creationId xmlns:p14="http://schemas.microsoft.com/office/powerpoint/2010/main" val="1721324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F46FA6-1CE2-DB29-5A21-D707D66F4E5F}"/>
              </a:ext>
            </a:extLst>
          </p:cNvPr>
          <p:cNvSpPr>
            <a:spLocks noGrp="1"/>
          </p:cNvSpPr>
          <p:nvPr>
            <p:ph type="title"/>
          </p:nvPr>
        </p:nvSpPr>
        <p:spPr/>
        <p:txBody>
          <a:bodyPr/>
          <a:lstStyle/>
          <a:p>
            <a:r>
              <a:rPr kumimoji="1" lang="ja-JP" altLang="en-US" dirty="0"/>
              <a:t>研究概要</a:t>
            </a:r>
          </a:p>
        </p:txBody>
      </p:sp>
      <p:sp>
        <p:nvSpPr>
          <p:cNvPr id="4" name="スライド番号プレースホルダー 3">
            <a:extLst>
              <a:ext uri="{FF2B5EF4-FFF2-40B4-BE49-F238E27FC236}">
                <a16:creationId xmlns:a16="http://schemas.microsoft.com/office/drawing/2014/main" id="{E47656A4-D778-F0C9-0B07-23EFE59AC248}"/>
              </a:ext>
            </a:extLst>
          </p:cNvPr>
          <p:cNvSpPr>
            <a:spLocks noGrp="1"/>
          </p:cNvSpPr>
          <p:nvPr>
            <p:ph type="sldNum" sz="quarter" idx="12"/>
          </p:nvPr>
        </p:nvSpPr>
        <p:spPr/>
        <p:txBody>
          <a:bodyPr/>
          <a:lstStyle/>
          <a:p>
            <a:fld id="{17147008-4A2B-49F8-B682-06419B22E900}" type="slidenum">
              <a:rPr kumimoji="1" lang="ja-JP" altLang="en-US" smtClean="0"/>
              <a:pPr/>
              <a:t>7</a:t>
            </a:fld>
            <a:endParaRPr kumimoji="1" lang="ja-JP" altLang="en-US"/>
          </a:p>
        </p:txBody>
      </p:sp>
      <p:sp>
        <p:nvSpPr>
          <p:cNvPr id="5" name="コンテンツ プレースホルダー 4">
            <a:extLst>
              <a:ext uri="{FF2B5EF4-FFF2-40B4-BE49-F238E27FC236}">
                <a16:creationId xmlns:a16="http://schemas.microsoft.com/office/drawing/2014/main" id="{451887DE-646F-4999-5C23-C464F1B71968}"/>
              </a:ext>
            </a:extLst>
          </p:cNvPr>
          <p:cNvSpPr>
            <a:spLocks noGrp="1"/>
          </p:cNvSpPr>
          <p:nvPr>
            <p:ph idx="13"/>
          </p:nvPr>
        </p:nvSpPr>
        <p:spPr/>
        <p:txBody>
          <a:bodyPr/>
          <a:lstStyle/>
          <a:p>
            <a:endParaRPr kumimoji="1" lang="ja-JP" altLang="en-US" dirty="0"/>
          </a:p>
        </p:txBody>
      </p:sp>
      <p:pic>
        <p:nvPicPr>
          <p:cNvPr id="6" name="図 5">
            <a:extLst>
              <a:ext uri="{FF2B5EF4-FFF2-40B4-BE49-F238E27FC236}">
                <a16:creationId xmlns:a16="http://schemas.microsoft.com/office/drawing/2014/main" id="{0A5CBE19-D3EC-59D5-A8E2-5B8EB8F1D9E7}"/>
              </a:ext>
            </a:extLst>
          </p:cNvPr>
          <p:cNvPicPr>
            <a:picLocks noChangeAspect="1"/>
          </p:cNvPicPr>
          <p:nvPr/>
        </p:nvPicPr>
        <p:blipFill>
          <a:blip r:embed="rId3"/>
          <a:stretch>
            <a:fillRect/>
          </a:stretch>
        </p:blipFill>
        <p:spPr>
          <a:xfrm>
            <a:off x="1780785" y="1428626"/>
            <a:ext cx="5582429" cy="4505954"/>
          </a:xfrm>
          <a:prstGeom prst="rect">
            <a:avLst/>
          </a:prstGeom>
        </p:spPr>
      </p:pic>
    </p:spTree>
    <p:extLst>
      <p:ext uri="{BB962C8B-B14F-4D97-AF65-F5344CB8AC3E}">
        <p14:creationId xmlns:p14="http://schemas.microsoft.com/office/powerpoint/2010/main" val="1816183589"/>
      </p:ext>
    </p:extLst>
  </p:cSld>
  <p:clrMapOvr>
    <a:masterClrMapping/>
  </p:clrMapOvr>
</p:sld>
</file>

<file path=ppt/theme/theme1.xml><?xml version="1.0" encoding="utf-8"?>
<a:theme xmlns:a="http://schemas.openxmlformats.org/drawingml/2006/main" name="レトロスペクト">
  <a:themeElements>
    <a:clrScheme name="ユーザー定義 1">
      <a:dk1>
        <a:srgbClr val="000000"/>
      </a:dk1>
      <a:lt1>
        <a:srgbClr val="FFFFFF"/>
      </a:lt1>
      <a:dk2>
        <a:srgbClr val="000000"/>
      </a:dk2>
      <a:lt2>
        <a:srgbClr val="9FF7C3"/>
      </a:lt2>
      <a:accent1>
        <a:srgbClr val="0070C0"/>
      </a:accent1>
      <a:accent2>
        <a:srgbClr val="BFE4FF"/>
      </a:accent2>
      <a:accent3>
        <a:srgbClr val="94D6F4"/>
      </a:accent3>
      <a:accent4>
        <a:srgbClr val="9FF7C3"/>
      </a:accent4>
      <a:accent5>
        <a:srgbClr val="7030A0"/>
      </a:accent5>
      <a:accent6>
        <a:srgbClr val="0070C0"/>
      </a:accent6>
      <a:hlink>
        <a:srgbClr val="000000"/>
      </a:hlink>
      <a:folHlink>
        <a:srgbClr val="000000"/>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973</TotalTime>
  <Words>912</Words>
  <Application>Microsoft Office PowerPoint</Application>
  <PresentationFormat>画面に合わせる (4:3)</PresentationFormat>
  <Paragraphs>108</Paragraphs>
  <Slides>8</Slides>
  <Notes>4</Notes>
  <HiddenSlides>0</HiddenSlides>
  <MMClips>2</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8</vt:i4>
      </vt:variant>
    </vt:vector>
  </HeadingPairs>
  <TitlesOfParts>
    <vt:vector size="15" baseType="lpstr">
      <vt:lpstr>メイリオ</vt:lpstr>
      <vt:lpstr>游ゴシック</vt:lpstr>
      <vt:lpstr>Arial</vt:lpstr>
      <vt:lpstr>Calibri</vt:lpstr>
      <vt:lpstr>Calibri Light</vt:lpstr>
      <vt:lpstr>Wingdings</vt:lpstr>
      <vt:lpstr>レトロスペクト</vt:lpstr>
      <vt:lpstr>予期的注視の度合いを用いた 自己効力感の測定</vt:lpstr>
      <vt:lpstr>背景｜リハビリテーション</vt:lpstr>
      <vt:lpstr>背景｜内的状態推定方法</vt:lpstr>
      <vt:lpstr>背景｜内状態推定方法</vt:lpstr>
      <vt:lpstr>背景｜自己効力感, 予期的注視</vt:lpstr>
      <vt:lpstr>先行調査</vt:lpstr>
      <vt:lpstr>目的</vt:lpstr>
      <vt:lpstr>研究概要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早川 侑花</dc:creator>
  <cp:lastModifiedBy>HAYAKAWA Yuka</cp:lastModifiedBy>
  <cp:revision>199</cp:revision>
  <dcterms:created xsi:type="dcterms:W3CDTF">2022-04-21T07:53:47Z</dcterms:created>
  <dcterms:modified xsi:type="dcterms:W3CDTF">2023-02-05T10:32:27Z</dcterms:modified>
</cp:coreProperties>
</file>

<file path=docProps/thumbnail.jpeg>
</file>